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3"/>
  </p:notes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68" r:id="rId9"/>
    <p:sldId id="278" r:id="rId10"/>
    <p:sldId id="266" r:id="rId11"/>
    <p:sldId id="270" r:id="rId12"/>
    <p:sldId id="282" r:id="rId13"/>
    <p:sldId id="260" r:id="rId14"/>
    <p:sldId id="259" r:id="rId15"/>
    <p:sldId id="274" r:id="rId16"/>
    <p:sldId id="275" r:id="rId17"/>
    <p:sldId id="279" r:id="rId18"/>
    <p:sldId id="283" r:id="rId19"/>
    <p:sldId id="273" r:id="rId20"/>
    <p:sldId id="272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B58578-AD39-4F4D-80D2-0429C4208B74}" v="128" dt="2022-09-13T02:43:49.5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48" d="100"/>
          <a:sy n="48" d="100"/>
        </p:scale>
        <p:origin x="81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3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O'Brien" userId="36f0ef7f1cb7a612" providerId="LiveId" clId="{7BB58578-AD39-4F4D-80D2-0429C4208B74}"/>
    <pc:docChg chg="undo redo custSel addSld delSld modSld sldOrd">
      <pc:chgData name="Michael O'Brien" userId="36f0ef7f1cb7a612" providerId="LiveId" clId="{7BB58578-AD39-4F4D-80D2-0429C4208B74}" dt="2022-09-13T02:43:49.560" v="3829" actId="255"/>
      <pc:docMkLst>
        <pc:docMk/>
      </pc:docMkLst>
      <pc:sldChg chg="addSp delSp modSp mod setBg addAnim delAnim setClrOvrMap delDesignElem">
        <pc:chgData name="Michael O'Brien" userId="36f0ef7f1cb7a612" providerId="LiveId" clId="{7BB58578-AD39-4F4D-80D2-0429C4208B74}" dt="2022-09-12T21:21:14.660" v="3769" actId="26606"/>
        <pc:sldMkLst>
          <pc:docMk/>
          <pc:sldMk cId="1593607087" sldId="256"/>
        </pc:sldMkLst>
        <pc:spChg chg="mod ord">
          <ac:chgData name="Michael O'Brien" userId="36f0ef7f1cb7a612" providerId="LiveId" clId="{7BB58578-AD39-4F4D-80D2-0429C4208B74}" dt="2022-09-12T21:21:14.660" v="3769" actId="26606"/>
          <ac:spMkLst>
            <pc:docMk/>
            <pc:sldMk cId="1593607087" sldId="256"/>
            <ac:spMk id="2" creationId="{52267504-F0EB-635B-0E17-D641610A625D}"/>
          </ac:spMkLst>
        </pc:spChg>
        <pc:spChg chg="mod">
          <ac:chgData name="Michael O'Brien" userId="36f0ef7f1cb7a612" providerId="LiveId" clId="{7BB58578-AD39-4F4D-80D2-0429C4208B74}" dt="2022-09-12T21:21:14.660" v="3769" actId="26606"/>
          <ac:spMkLst>
            <pc:docMk/>
            <pc:sldMk cId="1593607087" sldId="256"/>
            <ac:spMk id="3" creationId="{43DB698D-D5C7-1A12-62E6-86C252D730D9}"/>
          </ac:spMkLst>
        </pc:spChg>
        <pc:spChg chg="add del">
          <ac:chgData name="Michael O'Brien" userId="36f0ef7f1cb7a612" providerId="LiveId" clId="{7BB58578-AD39-4F4D-80D2-0429C4208B74}" dt="2022-09-12T21:21:14.637" v="3768" actId="26606"/>
          <ac:spMkLst>
            <pc:docMk/>
            <pc:sldMk cId="1593607087" sldId="256"/>
            <ac:spMk id="5" creationId="{9179DE42-5613-4B35-A1E6-6CCBAA13C743}"/>
          </ac:spMkLst>
        </pc:spChg>
        <pc:spChg chg="add del">
          <ac:chgData name="Michael O'Brien" userId="36f0ef7f1cb7a612" providerId="LiveId" clId="{7BB58578-AD39-4F4D-80D2-0429C4208B74}" dt="2022-09-09T01:48:44.591" v="3756"/>
          <ac:spMkLst>
            <pc:docMk/>
            <pc:sldMk cId="1593607087" sldId="256"/>
            <ac:spMk id="8" creationId="{DD6BC9EB-F181-48AB-BCA2-3D1DB20D2D87}"/>
          </ac:spMkLst>
        </pc:spChg>
        <pc:spChg chg="add del">
          <ac:chgData name="Michael O'Brien" userId="36f0ef7f1cb7a612" providerId="LiveId" clId="{7BB58578-AD39-4F4D-80D2-0429C4208B74}" dt="2022-09-12T21:21:14.637" v="3768" actId="26606"/>
          <ac:spMkLst>
            <pc:docMk/>
            <pc:sldMk cId="1593607087" sldId="256"/>
            <ac:spMk id="9" creationId="{52FB45E9-914E-4471-AC87-E475CD51767D}"/>
          </ac:spMkLst>
        </pc:spChg>
        <pc:spChg chg="add del">
          <ac:chgData name="Michael O'Brien" userId="36f0ef7f1cb7a612" providerId="LiveId" clId="{7BB58578-AD39-4F4D-80D2-0429C4208B74}" dt="2022-09-09T01:48:44.591" v="3756"/>
          <ac:spMkLst>
            <pc:docMk/>
            <pc:sldMk cId="1593607087" sldId="256"/>
            <ac:spMk id="10" creationId="{D33AAA80-39DC-4020-9BFF-0718F35C7661}"/>
          </ac:spMkLst>
        </pc:spChg>
        <pc:spChg chg="add del">
          <ac:chgData name="Michael O'Brien" userId="36f0ef7f1cb7a612" providerId="LiveId" clId="{7BB58578-AD39-4F4D-80D2-0429C4208B74}" dt="2022-09-09T01:48:44.591" v="3756"/>
          <ac:spMkLst>
            <pc:docMk/>
            <pc:sldMk cId="1593607087" sldId="256"/>
            <ac:spMk id="14" creationId="{1177F295-741F-4EFF-B0CA-BE69295ADA07}"/>
          </ac:spMkLst>
        </pc:spChg>
        <pc:spChg chg="add del">
          <ac:chgData name="Michael O'Brien" userId="36f0ef7f1cb7a612" providerId="LiveId" clId="{7BB58578-AD39-4F4D-80D2-0429C4208B74}" dt="2022-09-12T21:21:14.637" v="3768" actId="26606"/>
          <ac:spMkLst>
            <pc:docMk/>
            <pc:sldMk cId="1593607087" sldId="256"/>
            <ac:spMk id="16" creationId="{C310626D-5743-49D4-8F7D-88C4F8F05774}"/>
          </ac:spMkLst>
        </pc:spChg>
        <pc:spChg chg="add del">
          <ac:chgData name="Michael O'Brien" userId="36f0ef7f1cb7a612" providerId="LiveId" clId="{7BB58578-AD39-4F4D-80D2-0429C4208B74}" dt="2022-09-12T21:21:14.637" v="3768" actId="26606"/>
          <ac:spMkLst>
            <pc:docMk/>
            <pc:sldMk cId="1593607087" sldId="256"/>
            <ac:spMk id="18" creationId="{3C195FC1-B568-4C72-9902-34CB35DDD7A1}"/>
          </ac:spMkLst>
        </pc:spChg>
        <pc:spChg chg="add del">
          <ac:chgData name="Michael O'Brien" userId="36f0ef7f1cb7a612" providerId="LiveId" clId="{7BB58578-AD39-4F4D-80D2-0429C4208B74}" dt="2022-09-12T21:21:14.637" v="3768" actId="26606"/>
          <ac:spMkLst>
            <pc:docMk/>
            <pc:sldMk cId="1593607087" sldId="256"/>
            <ac:spMk id="20" creationId="{EF2BDF77-362C-43F0-8CBB-A969EC2AE0C4}"/>
          </ac:spMkLst>
        </pc:spChg>
        <pc:spChg chg="add del">
          <ac:chgData name="Michael O'Brien" userId="36f0ef7f1cb7a612" providerId="LiveId" clId="{7BB58578-AD39-4F4D-80D2-0429C4208B74}" dt="2022-09-12T21:21:14.637" v="3768" actId="26606"/>
          <ac:spMkLst>
            <pc:docMk/>
            <pc:sldMk cId="1593607087" sldId="256"/>
            <ac:spMk id="22" creationId="{4BE96B01-3929-432D-B8C2-ADBCB74C2EF4}"/>
          </ac:spMkLst>
        </pc:spChg>
        <pc:spChg chg="add del">
          <ac:chgData name="Michael O'Brien" userId="36f0ef7f1cb7a612" providerId="LiveId" clId="{7BB58578-AD39-4F4D-80D2-0429C4208B74}" dt="2022-09-12T21:21:14.637" v="3768" actId="26606"/>
          <ac:spMkLst>
            <pc:docMk/>
            <pc:sldMk cId="1593607087" sldId="256"/>
            <ac:spMk id="24" creationId="{2A6FCDE6-CDE2-4C51-B18E-A95CFB679714}"/>
          </ac:spMkLst>
        </pc:spChg>
        <pc:spChg chg="add del">
          <ac:chgData name="Michael O'Brien" userId="36f0ef7f1cb7a612" providerId="LiveId" clId="{7BB58578-AD39-4F4D-80D2-0429C4208B74}" dt="2022-09-12T21:21:14.637" v="3768" actId="26606"/>
          <ac:spMkLst>
            <pc:docMk/>
            <pc:sldMk cId="1593607087" sldId="256"/>
            <ac:spMk id="26" creationId="{9D2E8756-2465-473A-BA2A-2DB1D6224745}"/>
          </ac:spMkLst>
        </pc:spChg>
        <pc:spChg chg="add">
          <ac:chgData name="Michael O'Brien" userId="36f0ef7f1cb7a612" providerId="LiveId" clId="{7BB58578-AD39-4F4D-80D2-0429C4208B74}" dt="2022-09-12T21:21:14.660" v="3769" actId="26606"/>
          <ac:spMkLst>
            <pc:docMk/>
            <pc:sldMk cId="1593607087" sldId="256"/>
            <ac:spMk id="28" creationId="{27577DEC-D9A5-404D-9789-702F4319BEC8}"/>
          </ac:spMkLst>
        </pc:spChg>
        <pc:grpChg chg="add">
          <ac:chgData name="Michael O'Brien" userId="36f0ef7f1cb7a612" providerId="LiveId" clId="{7BB58578-AD39-4F4D-80D2-0429C4208B74}" dt="2022-09-12T21:21:14.660" v="3769" actId="26606"/>
          <ac:grpSpMkLst>
            <pc:docMk/>
            <pc:sldMk cId="1593607087" sldId="256"/>
            <ac:grpSpMk id="29" creationId="{CEEA9366-CEA8-4F23-B065-4337F0D836FE}"/>
          </ac:grpSpMkLst>
        </pc:grpChg>
        <pc:cxnChg chg="add del">
          <ac:chgData name="Michael O'Brien" userId="36f0ef7f1cb7a612" providerId="LiveId" clId="{7BB58578-AD39-4F4D-80D2-0429C4208B74}" dt="2022-09-12T21:21:14.637" v="3768" actId="26606"/>
          <ac:cxnSpMkLst>
            <pc:docMk/>
            <pc:sldMk cId="1593607087" sldId="256"/>
            <ac:cxnSpMk id="6" creationId="{EB898B32-3891-4C3A-8F58-C5969D2E9033}"/>
          </ac:cxnSpMkLst>
        </pc:cxnChg>
        <pc:cxnChg chg="add del">
          <ac:chgData name="Michael O'Brien" userId="36f0ef7f1cb7a612" providerId="LiveId" clId="{7BB58578-AD39-4F4D-80D2-0429C4208B74}" dt="2022-09-12T21:21:14.637" v="3768" actId="26606"/>
          <ac:cxnSpMkLst>
            <pc:docMk/>
            <pc:sldMk cId="1593607087" sldId="256"/>
            <ac:cxnSpMk id="7" creationId="{4AE4806D-B8F9-4679-A68A-9BD21C01A301}"/>
          </ac:cxnSpMkLst>
        </pc:cxnChg>
        <pc:cxnChg chg="add del">
          <ac:chgData name="Michael O'Brien" userId="36f0ef7f1cb7a612" providerId="LiveId" clId="{7BB58578-AD39-4F4D-80D2-0429C4208B74}" dt="2022-09-09T01:48:44.591" v="3756"/>
          <ac:cxnSpMkLst>
            <pc:docMk/>
            <pc:sldMk cId="1593607087" sldId="256"/>
            <ac:cxnSpMk id="12" creationId="{C9C5D90B-7EE3-4D26-AB7D-A5A3A6E11203}"/>
          </ac:cxnSpMkLst>
        </pc:cxnChg>
      </pc:sldChg>
      <pc:sldChg chg="addSp delSp modSp mod setBg modAnim delDesignElem">
        <pc:chgData name="Michael O'Brien" userId="36f0ef7f1cb7a612" providerId="LiveId" clId="{7BB58578-AD39-4F4D-80D2-0429C4208B74}" dt="2022-09-12T21:21:37.516" v="3772" actId="26606"/>
        <pc:sldMkLst>
          <pc:docMk/>
          <pc:sldMk cId="979810042" sldId="257"/>
        </pc:sldMkLst>
        <pc:spChg chg="mod ord">
          <ac:chgData name="Michael O'Brien" userId="36f0ef7f1cb7a612" providerId="LiveId" clId="{7BB58578-AD39-4F4D-80D2-0429C4208B74}" dt="2022-09-12T21:21:37.516" v="3772" actId="26606"/>
          <ac:spMkLst>
            <pc:docMk/>
            <pc:sldMk cId="979810042" sldId="257"/>
            <ac:spMk id="2" creationId="{21BD1DDB-CF50-2C30-25CC-13D81B34BE37}"/>
          </ac:spMkLst>
        </pc:spChg>
        <pc:spChg chg="mod">
          <ac:chgData name="Michael O'Brien" userId="36f0ef7f1cb7a612" providerId="LiveId" clId="{7BB58578-AD39-4F4D-80D2-0429C4208B74}" dt="2022-09-12T21:21:37.516" v="3772" actId="26606"/>
          <ac:spMkLst>
            <pc:docMk/>
            <pc:sldMk cId="979810042" sldId="257"/>
            <ac:spMk id="3" creationId="{75CED615-C7A5-7DFA-CFCC-B95BCDAF01B4}"/>
          </ac:spMkLst>
        </pc:spChg>
        <pc:spChg chg="add del">
          <ac:chgData name="Michael O'Brien" userId="36f0ef7f1cb7a612" providerId="LiveId" clId="{7BB58578-AD39-4F4D-80D2-0429C4208B74}" dt="2022-09-12T21:21:37.494" v="3771" actId="26606"/>
          <ac:spMkLst>
            <pc:docMk/>
            <pc:sldMk cId="979810042" sldId="257"/>
            <ac:spMk id="5" creationId="{C52ED567-06B3-4107-9773-BBB6BD78673C}"/>
          </ac:spMkLst>
        </pc:spChg>
        <pc:spChg chg="add del">
          <ac:chgData name="Michael O'Brien" userId="36f0ef7f1cb7a612" providerId="LiveId" clId="{7BB58578-AD39-4F4D-80D2-0429C4208B74}" dt="2022-09-12T21:21:37.494" v="3771" actId="26606"/>
          <ac:spMkLst>
            <pc:docMk/>
            <pc:sldMk cId="979810042" sldId="257"/>
            <ac:spMk id="6" creationId="{AF551D8B-3775-4477-88B7-7B7C350D34E4}"/>
          </ac:spMkLst>
        </pc:spChg>
        <pc:spChg chg="add del">
          <ac:chgData name="Michael O'Brien" userId="36f0ef7f1cb7a612" providerId="LiveId" clId="{7BB58578-AD39-4F4D-80D2-0429C4208B74}" dt="2022-09-09T01:49:04.170" v="3759" actId="26606"/>
          <ac:spMkLst>
            <pc:docMk/>
            <pc:sldMk cId="979810042" sldId="257"/>
            <ac:spMk id="8" creationId="{603AE127-802C-459A-A612-DB85B67F0DC0}"/>
          </ac:spMkLst>
        </pc:spChg>
        <pc:spChg chg="add del">
          <ac:chgData name="Michael O'Brien" userId="36f0ef7f1cb7a612" providerId="LiveId" clId="{7BB58578-AD39-4F4D-80D2-0429C4208B74}" dt="2022-09-09T01:49:04.170" v="3759" actId="26606"/>
          <ac:spMkLst>
            <pc:docMk/>
            <pc:sldMk cId="979810042" sldId="257"/>
            <ac:spMk id="10" creationId="{9323D83D-50D6-4040-A58B-FCEA340F886A}"/>
          </ac:spMkLst>
        </pc:spChg>
        <pc:spChg chg="add del">
          <ac:chgData name="Michael O'Brien" userId="36f0ef7f1cb7a612" providerId="LiveId" clId="{7BB58578-AD39-4F4D-80D2-0429C4208B74}" dt="2022-09-12T21:21:37.494" v="3771" actId="26606"/>
          <ac:spMkLst>
            <pc:docMk/>
            <pc:sldMk cId="979810042" sldId="257"/>
            <ac:spMk id="11" creationId="{BB934D2B-85E2-4375-94EE-B66C16BF7999}"/>
          </ac:spMkLst>
        </pc:spChg>
        <pc:spChg chg="add del">
          <ac:chgData name="Michael O'Brien" userId="36f0ef7f1cb7a612" providerId="LiveId" clId="{7BB58578-AD39-4F4D-80D2-0429C4208B74}" dt="2022-09-12T21:21:37.494" v="3771" actId="26606"/>
          <ac:spMkLst>
            <pc:docMk/>
            <pc:sldMk cId="979810042" sldId="257"/>
            <ac:spMk id="13" creationId="{9B445E02-D785-4565-B842-9567BBC09508}"/>
          </ac:spMkLst>
        </pc:spChg>
        <pc:spChg chg="add del">
          <ac:chgData name="Michael O'Brien" userId="36f0ef7f1cb7a612" providerId="LiveId" clId="{7BB58578-AD39-4F4D-80D2-0429C4208B74}" dt="2022-09-09T01:49:04.170" v="3759" actId="26606"/>
          <ac:spMkLst>
            <pc:docMk/>
            <pc:sldMk cId="979810042" sldId="257"/>
            <ac:spMk id="14" creationId="{F10FD715-4DCE-4779-B634-EC78315EA213}"/>
          </ac:spMkLst>
        </pc:spChg>
        <pc:spChg chg="add del">
          <ac:chgData name="Michael O'Brien" userId="36f0ef7f1cb7a612" providerId="LiveId" clId="{7BB58578-AD39-4F4D-80D2-0429C4208B74}" dt="2022-09-12T21:21:37.494" v="3771" actId="26606"/>
          <ac:spMkLst>
            <pc:docMk/>
            <pc:sldMk cId="979810042" sldId="257"/>
            <ac:spMk id="15" creationId="{2C153736-D102-4F57-9DE7-615AFC02B0AC}"/>
          </ac:spMkLst>
        </pc:spChg>
        <pc:spChg chg="add del">
          <ac:chgData name="Michael O'Brien" userId="36f0ef7f1cb7a612" providerId="LiveId" clId="{7BB58578-AD39-4F4D-80D2-0429C4208B74}" dt="2022-09-12T21:21:37.494" v="3771" actId="26606"/>
          <ac:spMkLst>
            <pc:docMk/>
            <pc:sldMk cId="979810042" sldId="257"/>
            <ac:spMk id="17" creationId="{BA407A52-66F4-4CDE-A726-FF79F3EC342D}"/>
          </ac:spMkLst>
        </pc:spChg>
        <pc:spChg chg="add del">
          <ac:chgData name="Michael O'Brien" userId="36f0ef7f1cb7a612" providerId="LiveId" clId="{7BB58578-AD39-4F4D-80D2-0429C4208B74}" dt="2022-09-12T21:20:47.495" v="3764"/>
          <ac:spMkLst>
            <pc:docMk/>
            <pc:sldMk cId="979810042" sldId="257"/>
            <ac:spMk id="18" creationId="{9B445E02-D785-4565-B842-9567BBC09508}"/>
          </ac:spMkLst>
        </pc:spChg>
        <pc:spChg chg="add del">
          <ac:chgData name="Michael O'Brien" userId="36f0ef7f1cb7a612" providerId="LiveId" clId="{7BB58578-AD39-4F4D-80D2-0429C4208B74}" dt="2022-09-12T21:20:47.495" v="3764"/>
          <ac:spMkLst>
            <pc:docMk/>
            <pc:sldMk cId="979810042" sldId="257"/>
            <ac:spMk id="19" creationId="{C52ED567-06B3-4107-9773-BBB6BD78673C}"/>
          </ac:spMkLst>
        </pc:spChg>
        <pc:spChg chg="add del">
          <ac:chgData name="Michael O'Brien" userId="36f0ef7f1cb7a612" providerId="LiveId" clId="{7BB58578-AD39-4F4D-80D2-0429C4208B74}" dt="2022-09-12T21:20:47.495" v="3764"/>
          <ac:spMkLst>
            <pc:docMk/>
            <pc:sldMk cId="979810042" sldId="257"/>
            <ac:spMk id="20" creationId="{2C153736-D102-4F57-9DE7-615AFC02B0AC}"/>
          </ac:spMkLst>
        </pc:spChg>
        <pc:spChg chg="add del">
          <ac:chgData name="Michael O'Brien" userId="36f0ef7f1cb7a612" providerId="LiveId" clId="{7BB58578-AD39-4F4D-80D2-0429C4208B74}" dt="2022-09-12T21:20:47.495" v="3764"/>
          <ac:spMkLst>
            <pc:docMk/>
            <pc:sldMk cId="979810042" sldId="257"/>
            <ac:spMk id="21" creationId="{AF551D8B-3775-4477-88B7-7B7C350D34E4}"/>
          </ac:spMkLst>
        </pc:spChg>
        <pc:spChg chg="add del">
          <ac:chgData name="Michael O'Brien" userId="36f0ef7f1cb7a612" providerId="LiveId" clId="{7BB58578-AD39-4F4D-80D2-0429C4208B74}" dt="2022-09-12T21:20:47.495" v="3764"/>
          <ac:spMkLst>
            <pc:docMk/>
            <pc:sldMk cId="979810042" sldId="257"/>
            <ac:spMk id="22" creationId="{BA407A52-66F4-4CDE-A726-FF79F3EC342D}"/>
          </ac:spMkLst>
        </pc:spChg>
        <pc:spChg chg="add del">
          <ac:chgData name="Michael O'Brien" userId="36f0ef7f1cb7a612" providerId="LiveId" clId="{7BB58578-AD39-4F4D-80D2-0429C4208B74}" dt="2022-09-12T21:20:47.495" v="3764"/>
          <ac:spMkLst>
            <pc:docMk/>
            <pc:sldMk cId="979810042" sldId="257"/>
            <ac:spMk id="24" creationId="{D28FFB34-4FC3-46F5-B900-D3B774FD0BE6}"/>
          </ac:spMkLst>
        </pc:spChg>
        <pc:spChg chg="add del">
          <ac:chgData name="Michael O'Brien" userId="36f0ef7f1cb7a612" providerId="LiveId" clId="{7BB58578-AD39-4F4D-80D2-0429C4208B74}" dt="2022-09-12T21:20:47.495" v="3764"/>
          <ac:spMkLst>
            <pc:docMk/>
            <pc:sldMk cId="979810042" sldId="257"/>
            <ac:spMk id="26" creationId="{205F7B13-ACB5-46BE-8070-0431266B183B}"/>
          </ac:spMkLst>
        </pc:spChg>
        <pc:spChg chg="add del">
          <ac:chgData name="Michael O'Brien" userId="36f0ef7f1cb7a612" providerId="LiveId" clId="{7BB58578-AD39-4F4D-80D2-0429C4208B74}" dt="2022-09-12T21:20:47.495" v="3764"/>
          <ac:spMkLst>
            <pc:docMk/>
            <pc:sldMk cId="979810042" sldId="257"/>
            <ac:spMk id="27" creationId="{BB934D2B-85E2-4375-94EE-B66C16BF7999}"/>
          </ac:spMkLst>
        </pc:spChg>
        <pc:spChg chg="add del">
          <ac:chgData name="Michael O'Brien" userId="36f0ef7f1cb7a612" providerId="LiveId" clId="{7BB58578-AD39-4F4D-80D2-0429C4208B74}" dt="2022-09-12T21:20:47.495" v="3764"/>
          <ac:spMkLst>
            <pc:docMk/>
            <pc:sldMk cId="979810042" sldId="257"/>
            <ac:spMk id="28" creationId="{D52A0D23-45DD-4DF4-ADE6-A81F409BB9FB}"/>
          </ac:spMkLst>
        </pc:spChg>
        <pc:spChg chg="add del">
          <ac:chgData name="Michael O'Brien" userId="36f0ef7f1cb7a612" providerId="LiveId" clId="{7BB58578-AD39-4F4D-80D2-0429C4208B74}" dt="2022-09-12T21:21:37.494" v="3771" actId="26606"/>
          <ac:spMkLst>
            <pc:docMk/>
            <pc:sldMk cId="979810042" sldId="257"/>
            <ac:spMk id="29" creationId="{D28FFB34-4FC3-46F5-B900-D3B774FD0BE6}"/>
          </ac:spMkLst>
        </pc:spChg>
        <pc:spChg chg="add del">
          <ac:chgData name="Michael O'Brien" userId="36f0ef7f1cb7a612" providerId="LiveId" clId="{7BB58578-AD39-4F4D-80D2-0429C4208B74}" dt="2022-09-12T21:21:37.494" v="3771" actId="26606"/>
          <ac:spMkLst>
            <pc:docMk/>
            <pc:sldMk cId="979810042" sldId="257"/>
            <ac:spMk id="30" creationId="{205F7B13-ACB5-46BE-8070-0431266B183B}"/>
          </ac:spMkLst>
        </pc:spChg>
        <pc:spChg chg="add del">
          <ac:chgData name="Michael O'Brien" userId="36f0ef7f1cb7a612" providerId="LiveId" clId="{7BB58578-AD39-4F4D-80D2-0429C4208B74}" dt="2022-09-12T21:21:37.494" v="3771" actId="26606"/>
          <ac:spMkLst>
            <pc:docMk/>
            <pc:sldMk cId="979810042" sldId="257"/>
            <ac:spMk id="31" creationId="{D52A0D23-45DD-4DF4-ADE6-A81F409BB9FB}"/>
          </ac:spMkLst>
        </pc:spChg>
        <pc:spChg chg="add">
          <ac:chgData name="Michael O'Brien" userId="36f0ef7f1cb7a612" providerId="LiveId" clId="{7BB58578-AD39-4F4D-80D2-0429C4208B74}" dt="2022-09-12T21:21:37.516" v="3772" actId="26606"/>
          <ac:spMkLst>
            <pc:docMk/>
            <pc:sldMk cId="979810042" sldId="257"/>
            <ac:spMk id="33" creationId="{E80B86A7-A1EC-475B-9166-88902B033A38}"/>
          </ac:spMkLst>
        </pc:spChg>
        <pc:spChg chg="add">
          <ac:chgData name="Michael O'Brien" userId="36f0ef7f1cb7a612" providerId="LiveId" clId="{7BB58578-AD39-4F4D-80D2-0429C4208B74}" dt="2022-09-12T21:21:37.516" v="3772" actId="26606"/>
          <ac:spMkLst>
            <pc:docMk/>
            <pc:sldMk cId="979810042" sldId="257"/>
            <ac:spMk id="34" creationId="{C2C29CB1-9F74-4879-A6AF-AEA67B6F1F4D}"/>
          </ac:spMkLst>
        </pc:spChg>
        <pc:spChg chg="add">
          <ac:chgData name="Michael O'Brien" userId="36f0ef7f1cb7a612" providerId="LiveId" clId="{7BB58578-AD39-4F4D-80D2-0429C4208B74}" dt="2022-09-12T21:21:37.516" v="3772" actId="26606"/>
          <ac:spMkLst>
            <pc:docMk/>
            <pc:sldMk cId="979810042" sldId="257"/>
            <ac:spMk id="35" creationId="{7E2C7115-5336-410C-AD71-0F0952A2E5A7}"/>
          </ac:spMkLst>
        </pc:spChg>
        <pc:cxnChg chg="add del">
          <ac:chgData name="Michael O'Brien" userId="36f0ef7f1cb7a612" providerId="LiveId" clId="{7BB58578-AD39-4F4D-80D2-0429C4208B74}" dt="2022-09-12T21:21:37.494" v="3771" actId="26606"/>
          <ac:cxnSpMkLst>
            <pc:docMk/>
            <pc:sldMk cId="979810042" sldId="257"/>
            <ac:cxnSpMk id="7" creationId="{1A901C3D-CFAE-460D-BD0E-7D22164D7DFB}"/>
          </ac:cxnSpMkLst>
        </pc:cxnChg>
        <pc:cxnChg chg="add del">
          <ac:chgData name="Michael O'Brien" userId="36f0ef7f1cb7a612" providerId="LiveId" clId="{7BB58578-AD39-4F4D-80D2-0429C4208B74}" dt="2022-09-12T21:21:37.494" v="3771" actId="26606"/>
          <ac:cxnSpMkLst>
            <pc:docMk/>
            <pc:sldMk cId="979810042" sldId="257"/>
            <ac:cxnSpMk id="9" creationId="{837C0EA9-1437-4437-9D20-2BBDA1AA9FF8}"/>
          </ac:cxnSpMkLst>
        </pc:cxnChg>
        <pc:cxnChg chg="add del">
          <ac:chgData name="Michael O'Brien" userId="36f0ef7f1cb7a612" providerId="LiveId" clId="{7BB58578-AD39-4F4D-80D2-0429C4208B74}" dt="2022-09-09T01:49:04.170" v="3759" actId="26606"/>
          <ac:cxnSpMkLst>
            <pc:docMk/>
            <pc:sldMk cId="979810042" sldId="257"/>
            <ac:cxnSpMk id="12" creationId="{1A1FE6BB-DFB2-4080-9B5E-076EF5DDE67B}"/>
          </ac:cxnSpMkLst>
        </pc:cxnChg>
        <pc:cxnChg chg="add del">
          <ac:chgData name="Michael O'Brien" userId="36f0ef7f1cb7a612" providerId="LiveId" clId="{7BB58578-AD39-4F4D-80D2-0429C4208B74}" dt="2022-09-09T01:49:12.920" v="3761" actId="26606"/>
          <ac:cxnSpMkLst>
            <pc:docMk/>
            <pc:sldMk cId="979810042" sldId="257"/>
            <ac:cxnSpMk id="16" creationId="{0B5F7E3B-C5F1-40E0-A491-558BAFBC1127}"/>
          </ac:cxnSpMkLst>
        </pc:cxnChg>
        <pc:cxnChg chg="add del">
          <ac:chgData name="Michael O'Brien" userId="36f0ef7f1cb7a612" providerId="LiveId" clId="{7BB58578-AD39-4F4D-80D2-0429C4208B74}" dt="2022-09-12T21:20:47.495" v="3764"/>
          <ac:cxnSpMkLst>
            <pc:docMk/>
            <pc:sldMk cId="979810042" sldId="257"/>
            <ac:cxnSpMk id="23" creationId="{1A901C3D-CFAE-460D-BD0E-7D22164D7DFB}"/>
          </ac:cxnSpMkLst>
        </pc:cxnChg>
        <pc:cxnChg chg="add del">
          <ac:chgData name="Michael O'Brien" userId="36f0ef7f1cb7a612" providerId="LiveId" clId="{7BB58578-AD39-4F4D-80D2-0429C4208B74}" dt="2022-09-12T21:20:47.495" v="3764"/>
          <ac:cxnSpMkLst>
            <pc:docMk/>
            <pc:sldMk cId="979810042" sldId="257"/>
            <ac:cxnSpMk id="25" creationId="{837C0EA9-1437-4437-9D20-2BBDA1AA9FF8}"/>
          </ac:cxnSpMkLst>
        </pc:cxnChg>
      </pc:sldChg>
      <pc:sldChg chg="modSp ord">
        <pc:chgData name="Michael O'Brien" userId="36f0ef7f1cb7a612" providerId="LiveId" clId="{7BB58578-AD39-4F4D-80D2-0429C4208B74}" dt="2022-09-12T21:20:47.495" v="3764"/>
        <pc:sldMkLst>
          <pc:docMk/>
          <pc:sldMk cId="4042278044" sldId="258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4042278044" sldId="258"/>
            <ac:spMk id="2" creationId="{5661D9DC-74D7-9C16-0815-8250BE02233A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4042278044" sldId="258"/>
            <ac:spMk id="3" creationId="{20157033-1C8C-44A1-1636-E14150DE18FF}"/>
          </ac:spMkLst>
        </pc:spChg>
      </pc:sldChg>
      <pc:sldChg chg="modSp mod ord">
        <pc:chgData name="Michael O'Brien" userId="36f0ef7f1cb7a612" providerId="LiveId" clId="{7BB58578-AD39-4F4D-80D2-0429C4208B74}" dt="2022-09-12T21:20:47.495" v="3764"/>
        <pc:sldMkLst>
          <pc:docMk/>
          <pc:sldMk cId="2907822325" sldId="259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2907822325" sldId="259"/>
            <ac:spMk id="2" creationId="{63D81C5E-280D-1EE9-4A03-46F7FB896971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2907822325" sldId="259"/>
            <ac:spMk id="3" creationId="{508B0F1A-0244-FA06-AEB8-2FCF22E58DE2}"/>
          </ac:spMkLst>
        </pc:spChg>
      </pc:sldChg>
      <pc:sldChg chg="modSp mod ord modAnim">
        <pc:chgData name="Michael O'Brien" userId="36f0ef7f1cb7a612" providerId="LiveId" clId="{7BB58578-AD39-4F4D-80D2-0429C4208B74}" dt="2022-09-12T21:43:41.126" v="3801"/>
        <pc:sldMkLst>
          <pc:docMk/>
          <pc:sldMk cId="216580522" sldId="260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216580522" sldId="260"/>
            <ac:spMk id="2" creationId="{0A225D2D-F9A3-FEBB-6C83-FD8A0502922E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216580522" sldId="260"/>
            <ac:spMk id="3" creationId="{27A91A88-A4F8-13A6-6595-3C6AC34C74D3}"/>
          </ac:spMkLst>
        </pc:spChg>
      </pc:sldChg>
      <pc:sldChg chg="addSp delSp modSp del mod setBg">
        <pc:chgData name="Michael O'Brien" userId="36f0ef7f1cb7a612" providerId="LiveId" clId="{7BB58578-AD39-4F4D-80D2-0429C4208B74}" dt="2022-09-09T00:35:19.605" v="2638" actId="47"/>
        <pc:sldMkLst>
          <pc:docMk/>
          <pc:sldMk cId="3385070047" sldId="261"/>
        </pc:sldMkLst>
        <pc:spChg chg="mod">
          <ac:chgData name="Michael O'Brien" userId="36f0ef7f1cb7a612" providerId="LiveId" clId="{7BB58578-AD39-4F4D-80D2-0429C4208B74}" dt="2022-09-09T00:33:41.259" v="2469" actId="21"/>
          <ac:spMkLst>
            <pc:docMk/>
            <pc:sldMk cId="3385070047" sldId="261"/>
            <ac:spMk id="2" creationId="{BD96EB72-CDF2-E4B4-A2A9-DE472D138F8B}"/>
          </ac:spMkLst>
        </pc:spChg>
        <pc:spChg chg="add del mod">
          <ac:chgData name="Michael O'Brien" userId="36f0ef7f1cb7a612" providerId="LiveId" clId="{7BB58578-AD39-4F4D-80D2-0429C4208B74}" dt="2022-08-31T23:46:20.629" v="28" actId="26606"/>
          <ac:spMkLst>
            <pc:docMk/>
            <pc:sldMk cId="3385070047" sldId="261"/>
            <ac:spMk id="3" creationId="{A959C902-2E37-FF40-3884-0F67320C8AE6}"/>
          </ac:spMkLst>
        </pc:spChg>
        <pc:spChg chg="add del">
          <ac:chgData name="Michael O'Brien" userId="36f0ef7f1cb7a612" providerId="LiveId" clId="{7BB58578-AD39-4F4D-80D2-0429C4208B74}" dt="2022-08-31T23:45:27.570" v="25" actId="26606"/>
          <ac:spMkLst>
            <pc:docMk/>
            <pc:sldMk cId="3385070047" sldId="261"/>
            <ac:spMk id="9" creationId="{655AE6B0-AC9E-4167-806F-E9DB135FC46B}"/>
          </ac:spMkLst>
        </pc:spChg>
        <pc:spChg chg="add del">
          <ac:chgData name="Michael O'Brien" userId="36f0ef7f1cb7a612" providerId="LiveId" clId="{7BB58578-AD39-4F4D-80D2-0429C4208B74}" dt="2022-08-31T23:46:20.545" v="27" actId="26606"/>
          <ac:spMkLst>
            <pc:docMk/>
            <pc:sldMk cId="3385070047" sldId="261"/>
            <ac:spMk id="13" creationId="{B2205F6E-03C6-4E92-877C-E2482F6599AA}"/>
          </ac:spMkLst>
        </pc:spChg>
        <pc:spChg chg="add del">
          <ac:chgData name="Michael O'Brien" userId="36f0ef7f1cb7a612" providerId="LiveId" clId="{7BB58578-AD39-4F4D-80D2-0429C4208B74}" dt="2022-08-31T23:45:27.570" v="25" actId="26606"/>
          <ac:spMkLst>
            <pc:docMk/>
            <pc:sldMk cId="3385070047" sldId="261"/>
            <ac:spMk id="22" creationId="{87BD1F4E-A66D-4C06-86DA-8D56CA7A3B41}"/>
          </ac:spMkLst>
        </pc:spChg>
        <pc:spChg chg="add del">
          <ac:chgData name="Michael O'Brien" userId="36f0ef7f1cb7a612" providerId="LiveId" clId="{7BB58578-AD39-4F4D-80D2-0429C4208B74}" dt="2022-08-31T23:46:20.545" v="27" actId="26606"/>
          <ac:spMkLst>
            <pc:docMk/>
            <pc:sldMk cId="3385070047" sldId="261"/>
            <ac:spMk id="24" creationId="{9F4444CE-BC8D-4D61-B303-4C05614E62AB}"/>
          </ac:spMkLst>
        </pc:spChg>
        <pc:spChg chg="add del">
          <ac:chgData name="Michael O'Brien" userId="36f0ef7f1cb7a612" providerId="LiveId" clId="{7BB58578-AD39-4F4D-80D2-0429C4208B74}" dt="2022-08-31T23:46:20.545" v="27" actId="26606"/>
          <ac:spMkLst>
            <pc:docMk/>
            <pc:sldMk cId="3385070047" sldId="261"/>
            <ac:spMk id="25" creationId="{73772B81-181F-48B7-8826-4D9686D15DF5}"/>
          </ac:spMkLst>
        </pc:spChg>
        <pc:grpChg chg="add del">
          <ac:chgData name="Michael O'Brien" userId="36f0ef7f1cb7a612" providerId="LiveId" clId="{7BB58578-AD39-4F4D-80D2-0429C4208B74}" dt="2022-08-31T23:45:27.570" v="25" actId="26606"/>
          <ac:grpSpMkLst>
            <pc:docMk/>
            <pc:sldMk cId="3385070047" sldId="261"/>
            <ac:grpSpMk id="11" creationId="{3523416A-383B-4FDC-B4C9-D8EDDFE9C043}"/>
          </ac:grpSpMkLst>
        </pc:grpChg>
        <pc:graphicFrameChg chg="add del">
          <ac:chgData name="Michael O'Brien" userId="36f0ef7f1cb7a612" providerId="LiveId" clId="{7BB58578-AD39-4F4D-80D2-0429C4208B74}" dt="2022-08-31T23:45:16.653" v="21" actId="26606"/>
          <ac:graphicFrameMkLst>
            <pc:docMk/>
            <pc:sldMk cId="3385070047" sldId="261"/>
            <ac:graphicFrameMk id="5" creationId="{2672E77D-7FBB-9216-FDA3-38BE76651DC6}"/>
          </ac:graphicFrameMkLst>
        </pc:graphicFrameChg>
        <pc:graphicFrameChg chg="add del">
          <ac:chgData name="Michael O'Brien" userId="36f0ef7f1cb7a612" providerId="LiveId" clId="{7BB58578-AD39-4F4D-80D2-0429C4208B74}" dt="2022-08-31T23:45:20.395" v="23" actId="26606"/>
          <ac:graphicFrameMkLst>
            <pc:docMk/>
            <pc:sldMk cId="3385070047" sldId="261"/>
            <ac:graphicFrameMk id="7" creationId="{20C6DA23-7444-32DC-3AD6-42C4263CD17B}"/>
          </ac:graphicFrameMkLst>
        </pc:graphicFrameChg>
        <pc:graphicFrameChg chg="add del">
          <ac:chgData name="Michael O'Brien" userId="36f0ef7f1cb7a612" providerId="LiveId" clId="{7BB58578-AD39-4F4D-80D2-0429C4208B74}" dt="2022-08-31T23:45:27.570" v="25" actId="26606"/>
          <ac:graphicFrameMkLst>
            <pc:docMk/>
            <pc:sldMk cId="3385070047" sldId="261"/>
            <ac:graphicFrameMk id="10" creationId="{B33DF868-8189-4F7D-86FE-9E51307BE26E}"/>
          </ac:graphicFrameMkLst>
        </pc:graphicFrameChg>
        <pc:graphicFrameChg chg="add del">
          <ac:chgData name="Michael O'Brien" userId="36f0ef7f1cb7a612" providerId="LiveId" clId="{7BB58578-AD39-4F4D-80D2-0429C4208B74}" dt="2022-08-31T23:46:20.545" v="27" actId="26606"/>
          <ac:graphicFrameMkLst>
            <pc:docMk/>
            <pc:sldMk cId="3385070047" sldId="261"/>
            <ac:graphicFrameMk id="26" creationId="{C158F501-5498-49FB-B362-98AF990D41DD}"/>
          </ac:graphicFrameMkLst>
        </pc:graphicFrameChg>
        <pc:graphicFrameChg chg="add mod">
          <ac:chgData name="Michael O'Brien" userId="36f0ef7f1cb7a612" providerId="LiveId" clId="{7BB58578-AD39-4F4D-80D2-0429C4208B74}" dt="2022-08-31T23:47:32.647" v="32" actId="255"/>
          <ac:graphicFrameMkLst>
            <pc:docMk/>
            <pc:sldMk cId="3385070047" sldId="261"/>
            <ac:graphicFrameMk id="28" creationId="{8E62F524-FA4B-0118-8204-A8B92E92E82A}"/>
          </ac:graphicFrameMkLst>
        </pc:graphicFrameChg>
      </pc:sldChg>
      <pc:sldChg chg="modSp new mod modAnim modNotesTx">
        <pc:chgData name="Michael O'Brien" userId="36f0ef7f1cb7a612" providerId="LiveId" clId="{7BB58578-AD39-4F4D-80D2-0429C4208B74}" dt="2022-09-12T21:20:47.495" v="3764"/>
        <pc:sldMkLst>
          <pc:docMk/>
          <pc:sldMk cId="1534711676" sldId="262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1534711676" sldId="262"/>
            <ac:spMk id="2" creationId="{4F471070-50E1-A6C5-E77B-982920885E58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1534711676" sldId="262"/>
            <ac:spMk id="3" creationId="{8AEBE20B-0BFF-819A-D1FD-8950B3DE8806}"/>
          </ac:spMkLst>
        </pc:spChg>
      </pc:sldChg>
      <pc:sldChg chg="modSp new add del mod ord modAnim modNotesTx">
        <pc:chgData name="Michael O'Brien" userId="36f0ef7f1cb7a612" providerId="LiveId" clId="{7BB58578-AD39-4F4D-80D2-0429C4208B74}" dt="2022-09-12T21:20:47.495" v="3764"/>
        <pc:sldMkLst>
          <pc:docMk/>
          <pc:sldMk cId="2767074688" sldId="263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2767074688" sldId="263"/>
            <ac:spMk id="2" creationId="{2B7E3BEE-EE5C-5AD7-EC77-DE55EE721B7A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2767074688" sldId="263"/>
            <ac:spMk id="3" creationId="{707DD365-0E37-ACE7-EB4E-4B07BD95B7AE}"/>
          </ac:spMkLst>
        </pc:spChg>
      </pc:sldChg>
      <pc:sldChg chg="modSp new mod ord modAnim modNotesTx">
        <pc:chgData name="Michael O'Brien" userId="36f0ef7f1cb7a612" providerId="LiveId" clId="{7BB58578-AD39-4F4D-80D2-0429C4208B74}" dt="2022-09-12T21:26:00.502" v="3782" actId="27636"/>
        <pc:sldMkLst>
          <pc:docMk/>
          <pc:sldMk cId="2616030985" sldId="264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2616030985" sldId="264"/>
            <ac:spMk id="2" creationId="{DA908550-B352-5FE8-ECB9-F8BF57064AF4}"/>
          </ac:spMkLst>
        </pc:spChg>
        <pc:spChg chg="mod">
          <ac:chgData name="Michael O'Brien" userId="36f0ef7f1cb7a612" providerId="LiveId" clId="{7BB58578-AD39-4F4D-80D2-0429C4208B74}" dt="2022-09-12T21:26:00.502" v="3782" actId="27636"/>
          <ac:spMkLst>
            <pc:docMk/>
            <pc:sldMk cId="2616030985" sldId="264"/>
            <ac:spMk id="3" creationId="{1F2A4050-AA41-C6E9-E764-4A52C7E25964}"/>
          </ac:spMkLst>
        </pc:spChg>
      </pc:sldChg>
      <pc:sldChg chg="modSp new mod modAnim">
        <pc:chgData name="Michael O'Brien" userId="36f0ef7f1cb7a612" providerId="LiveId" clId="{7BB58578-AD39-4F4D-80D2-0429C4208B74}" dt="2022-09-13T02:43:49.560" v="3829" actId="255"/>
        <pc:sldMkLst>
          <pc:docMk/>
          <pc:sldMk cId="4087838384" sldId="265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4087838384" sldId="265"/>
            <ac:spMk id="2" creationId="{084019D3-03AE-147B-5BAE-203DEDDEF510}"/>
          </ac:spMkLst>
        </pc:spChg>
        <pc:spChg chg="mod">
          <ac:chgData name="Michael O'Brien" userId="36f0ef7f1cb7a612" providerId="LiveId" clId="{7BB58578-AD39-4F4D-80D2-0429C4208B74}" dt="2022-09-13T02:43:49.560" v="3829" actId="255"/>
          <ac:spMkLst>
            <pc:docMk/>
            <pc:sldMk cId="4087838384" sldId="265"/>
            <ac:spMk id="3" creationId="{070D3407-63E6-F74A-AF7C-193DC158B2FF}"/>
          </ac:spMkLst>
        </pc:spChg>
      </pc:sldChg>
      <pc:sldChg chg="addSp delSp modSp new mod ord modAnim modNotesTx">
        <pc:chgData name="Michael O'Brien" userId="36f0ef7f1cb7a612" providerId="LiveId" clId="{7BB58578-AD39-4F4D-80D2-0429C4208B74}" dt="2022-09-12T21:49:16.894" v="3807"/>
        <pc:sldMkLst>
          <pc:docMk/>
          <pc:sldMk cId="3045531268" sldId="266"/>
        </pc:sldMkLst>
        <pc:spChg chg="mod">
          <ac:chgData name="Michael O'Brien" userId="36f0ef7f1cb7a612" providerId="LiveId" clId="{7BB58578-AD39-4F4D-80D2-0429C4208B74}" dt="2022-09-12T21:47:22.564" v="3804" actId="1076"/>
          <ac:spMkLst>
            <pc:docMk/>
            <pc:sldMk cId="3045531268" sldId="266"/>
            <ac:spMk id="2" creationId="{63E3BFA9-7333-C998-3931-D01E725E8951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3045531268" sldId="266"/>
            <ac:spMk id="3" creationId="{3324DA38-73CA-34D6-C84E-1DC3B9481BFD}"/>
          </ac:spMkLst>
        </pc:spChg>
        <pc:spChg chg="add del mod">
          <ac:chgData name="Michael O'Brien" userId="36f0ef7f1cb7a612" providerId="LiveId" clId="{7BB58578-AD39-4F4D-80D2-0429C4208B74}" dt="2022-09-07T23:50:19.684" v="1859" actId="478"/>
          <ac:spMkLst>
            <pc:docMk/>
            <pc:sldMk cId="3045531268" sldId="266"/>
            <ac:spMk id="4" creationId="{E34A4769-60E7-62E6-2142-D172A48B84A1}"/>
          </ac:spMkLst>
        </pc:spChg>
        <pc:spChg chg="add del mod">
          <ac:chgData name="Michael O'Brien" userId="36f0ef7f1cb7a612" providerId="LiveId" clId="{7BB58578-AD39-4F4D-80D2-0429C4208B74}" dt="2022-09-07T23:50:45.903" v="1861" actId="478"/>
          <ac:spMkLst>
            <pc:docMk/>
            <pc:sldMk cId="3045531268" sldId="266"/>
            <ac:spMk id="31" creationId="{72E1FB7D-A41F-BA9C-3980-988E4E42E63E}"/>
          </ac:spMkLst>
        </pc:spChg>
        <pc:spChg chg="add del mod">
          <ac:chgData name="Michael O'Brien" userId="36f0ef7f1cb7a612" providerId="LiveId" clId="{7BB58578-AD39-4F4D-80D2-0429C4208B74}" dt="2022-09-07T23:56:43.032" v="1910" actId="478"/>
          <ac:spMkLst>
            <pc:docMk/>
            <pc:sldMk cId="3045531268" sldId="266"/>
            <ac:spMk id="32" creationId="{FEF85EDB-2DC5-E8F2-EC91-09A376342BE3}"/>
          </ac:spMkLst>
        </pc:spChg>
        <pc:spChg chg="add del mod">
          <ac:chgData name="Michael O'Brien" userId="36f0ef7f1cb7a612" providerId="LiveId" clId="{7BB58578-AD39-4F4D-80D2-0429C4208B74}" dt="2022-09-07T23:56:43.043" v="1912"/>
          <ac:spMkLst>
            <pc:docMk/>
            <pc:sldMk cId="3045531268" sldId="266"/>
            <ac:spMk id="33" creationId="{AE0F3968-7247-30AB-4051-54A4B3450EBD}"/>
          </ac:spMkLst>
        </pc:spChg>
        <pc:spChg chg="add mod ord">
          <ac:chgData name="Michael O'Brien" userId="36f0ef7f1cb7a612" providerId="LiveId" clId="{7BB58578-AD39-4F4D-80D2-0429C4208B74}" dt="2022-09-09T00:24:14.913" v="2322" actId="1076"/>
          <ac:spMkLst>
            <pc:docMk/>
            <pc:sldMk cId="3045531268" sldId="266"/>
            <ac:spMk id="34" creationId="{C6E8B886-4ECA-3FC5-441C-905E6ED39AD3}"/>
          </ac:spMkLst>
        </pc:spChg>
        <pc:spChg chg="add mod">
          <ac:chgData name="Michael O'Brien" userId="36f0ef7f1cb7a612" providerId="LiveId" clId="{7BB58578-AD39-4F4D-80D2-0429C4208B74}" dt="2022-09-08T02:39:29.109" v="2105" actId="14100"/>
          <ac:spMkLst>
            <pc:docMk/>
            <pc:sldMk cId="3045531268" sldId="266"/>
            <ac:spMk id="35" creationId="{D32C700E-0AA7-E10F-1E71-3B8463DA525C}"/>
          </ac:spMkLst>
        </pc:spChg>
        <pc:spChg chg="add mod ord">
          <ac:chgData name="Michael O'Brien" userId="36f0ef7f1cb7a612" providerId="LiveId" clId="{7BB58578-AD39-4F4D-80D2-0429C4208B74}" dt="2022-09-09T00:24:19.753" v="2323" actId="1076"/>
          <ac:spMkLst>
            <pc:docMk/>
            <pc:sldMk cId="3045531268" sldId="266"/>
            <ac:spMk id="36" creationId="{7783E31D-9B27-5F3A-8299-429A5C3FEA3B}"/>
          </ac:spMkLst>
        </pc:spChg>
        <pc:spChg chg="add del mod ord">
          <ac:chgData name="Michael O'Brien" userId="36f0ef7f1cb7a612" providerId="LiveId" clId="{7BB58578-AD39-4F4D-80D2-0429C4208B74}" dt="2022-09-09T01:31:27.763" v="3361" actId="478"/>
          <ac:spMkLst>
            <pc:docMk/>
            <pc:sldMk cId="3045531268" sldId="266"/>
            <ac:spMk id="37" creationId="{B0D608AA-98D0-C388-176B-074F42FBFD0A}"/>
          </ac:spMkLst>
        </pc:spChg>
        <pc:spChg chg="add mod">
          <ac:chgData name="Michael O'Brien" userId="36f0ef7f1cb7a612" providerId="LiveId" clId="{7BB58578-AD39-4F4D-80D2-0429C4208B74}" dt="2022-09-08T02:40:02.318" v="2109" actId="14100"/>
          <ac:spMkLst>
            <pc:docMk/>
            <pc:sldMk cId="3045531268" sldId="266"/>
            <ac:spMk id="38" creationId="{21428B82-5029-279F-F5E8-FECD8244603D}"/>
          </ac:spMkLst>
        </pc:spChg>
        <pc:grpChg chg="mod">
          <ac:chgData name="Michael O'Brien" userId="36f0ef7f1cb7a612" providerId="LiveId" clId="{7BB58578-AD39-4F4D-80D2-0429C4208B74}" dt="2022-09-07T23:48:53.566" v="1837"/>
          <ac:grpSpMkLst>
            <pc:docMk/>
            <pc:sldMk cId="3045531268" sldId="266"/>
            <ac:grpSpMk id="11" creationId="{AD809F42-D08E-9CB7-71C7-F15430BD77B8}"/>
          </ac:grpSpMkLst>
        </pc:grpChg>
        <pc:grpChg chg="mod">
          <ac:chgData name="Michael O'Brien" userId="36f0ef7f1cb7a612" providerId="LiveId" clId="{7BB58578-AD39-4F4D-80D2-0429C4208B74}" dt="2022-09-07T23:49:01.751" v="1844"/>
          <ac:grpSpMkLst>
            <pc:docMk/>
            <pc:sldMk cId="3045531268" sldId="266"/>
            <ac:grpSpMk id="18" creationId="{E0116D0D-FFA1-AB3E-B61F-1E8A39FE22B5}"/>
          </ac:grpSpMkLst>
        </pc:grpChg>
        <pc:grpChg chg="mod">
          <ac:chgData name="Michael O'Brien" userId="36f0ef7f1cb7a612" providerId="LiveId" clId="{7BB58578-AD39-4F4D-80D2-0429C4208B74}" dt="2022-09-07T23:49:33.837" v="1849"/>
          <ac:grpSpMkLst>
            <pc:docMk/>
            <pc:sldMk cId="3045531268" sldId="266"/>
            <ac:grpSpMk id="23" creationId="{B5031626-9D7D-C6A7-DD1F-CE9E9AC025C5}"/>
          </ac:grpSpMkLst>
        </pc:grpChg>
        <pc:grpChg chg="mod">
          <ac:chgData name="Michael O'Brien" userId="36f0ef7f1cb7a612" providerId="LiveId" clId="{7BB58578-AD39-4F4D-80D2-0429C4208B74}" dt="2022-09-07T23:49:35.376" v="1852"/>
          <ac:grpSpMkLst>
            <pc:docMk/>
            <pc:sldMk cId="3045531268" sldId="266"/>
            <ac:grpSpMk id="26" creationId="{05AFBED6-4417-0096-1D1F-4770C5639EB5}"/>
          </ac:grpSpMkLst>
        </pc:grpChg>
        <pc:grpChg chg="mod">
          <ac:chgData name="Michael O'Brien" userId="36f0ef7f1cb7a612" providerId="LiveId" clId="{7BB58578-AD39-4F4D-80D2-0429C4208B74}" dt="2022-09-07T23:49:43.165" v="1856"/>
          <ac:grpSpMkLst>
            <pc:docMk/>
            <pc:sldMk cId="3045531268" sldId="266"/>
            <ac:grpSpMk id="30" creationId="{D8FE6548-1E08-1E56-DC8B-D7ABD5C26B4C}"/>
          </ac:grpSpMkLst>
        </pc:grpChg>
        <pc:inkChg chg="add del">
          <ac:chgData name="Michael O'Brien" userId="36f0ef7f1cb7a612" providerId="LiveId" clId="{7BB58578-AD39-4F4D-80D2-0429C4208B74}" dt="2022-09-07T23:50:53.658" v="1863" actId="478"/>
          <ac:inkMkLst>
            <pc:docMk/>
            <pc:sldMk cId="3045531268" sldId="266"/>
            <ac:inkMk id="5" creationId="{D861089E-64A0-02EB-4938-340D786C012C}"/>
          </ac:inkMkLst>
        </pc:inkChg>
        <pc:inkChg chg="add del">
          <ac:chgData name="Michael O'Brien" userId="36f0ef7f1cb7a612" providerId="LiveId" clId="{7BB58578-AD39-4F4D-80D2-0429C4208B74}" dt="2022-09-07T23:50:49.987" v="1862" actId="478"/>
          <ac:inkMkLst>
            <pc:docMk/>
            <pc:sldMk cId="3045531268" sldId="266"/>
            <ac:inkMk id="6" creationId="{87AD8612-FA11-72FA-6A9A-46F8705C34C5}"/>
          </ac:inkMkLst>
        </pc:inkChg>
        <pc:inkChg chg="add del">
          <ac:chgData name="Michael O'Brien" userId="36f0ef7f1cb7a612" providerId="LiveId" clId="{7BB58578-AD39-4F4D-80D2-0429C4208B74}" dt="2022-09-07T23:50:56.532" v="1864" actId="478"/>
          <ac:inkMkLst>
            <pc:docMk/>
            <pc:sldMk cId="3045531268" sldId="266"/>
            <ac:inkMk id="7" creationId="{8BA836CD-0D30-6176-DF73-028C9D6A8605}"/>
          </ac:inkMkLst>
        </pc:inkChg>
        <pc:inkChg chg="add">
          <ac:chgData name="Michael O'Brien" userId="36f0ef7f1cb7a612" providerId="LiveId" clId="{7BB58578-AD39-4F4D-80D2-0429C4208B74}" dt="2022-09-07T23:48:49.606" v="1834" actId="9405"/>
          <ac:inkMkLst>
            <pc:docMk/>
            <pc:sldMk cId="3045531268" sldId="266"/>
            <ac:inkMk id="8" creationId="{CC334D66-11E8-7431-3402-A19410A8DD5D}"/>
          </ac:inkMkLst>
        </pc:inkChg>
        <pc:inkChg chg="add mod">
          <ac:chgData name="Michael O'Brien" userId="36f0ef7f1cb7a612" providerId="LiveId" clId="{7BB58578-AD39-4F4D-80D2-0429C4208B74}" dt="2022-09-07T23:48:53.566" v="1837"/>
          <ac:inkMkLst>
            <pc:docMk/>
            <pc:sldMk cId="3045531268" sldId="266"/>
            <ac:inkMk id="9" creationId="{C8FE3BD6-614A-8728-847E-8492CB43D198}"/>
          </ac:inkMkLst>
        </pc:inkChg>
        <pc:inkChg chg="add mod">
          <ac:chgData name="Michael O'Brien" userId="36f0ef7f1cb7a612" providerId="LiveId" clId="{7BB58578-AD39-4F4D-80D2-0429C4208B74}" dt="2022-09-07T23:48:53.566" v="1837"/>
          <ac:inkMkLst>
            <pc:docMk/>
            <pc:sldMk cId="3045531268" sldId="266"/>
            <ac:inkMk id="10" creationId="{545CDE36-ABBB-902C-81B1-8774C0261015}"/>
          </ac:inkMkLst>
        </pc:inkChg>
        <pc:inkChg chg="add">
          <ac:chgData name="Michael O'Brien" userId="36f0ef7f1cb7a612" providerId="LiveId" clId="{7BB58578-AD39-4F4D-80D2-0429C4208B74}" dt="2022-09-07T23:48:55.107" v="1838" actId="9405"/>
          <ac:inkMkLst>
            <pc:docMk/>
            <pc:sldMk cId="3045531268" sldId="266"/>
            <ac:inkMk id="12" creationId="{B9DA8795-A938-22DF-2F05-6A2392B0FAE7}"/>
          </ac:inkMkLst>
        </pc:inkChg>
        <pc:inkChg chg="add mod">
          <ac:chgData name="Michael O'Brien" userId="36f0ef7f1cb7a612" providerId="LiveId" clId="{7BB58578-AD39-4F4D-80D2-0429C4208B74}" dt="2022-09-07T23:49:01.751" v="1844"/>
          <ac:inkMkLst>
            <pc:docMk/>
            <pc:sldMk cId="3045531268" sldId="266"/>
            <ac:inkMk id="13" creationId="{75F38FFF-9DF3-9FFB-0518-C37FE1A6DFDD}"/>
          </ac:inkMkLst>
        </pc:inkChg>
        <pc:inkChg chg="add mod">
          <ac:chgData name="Michael O'Brien" userId="36f0ef7f1cb7a612" providerId="LiveId" clId="{7BB58578-AD39-4F4D-80D2-0429C4208B74}" dt="2022-09-07T23:49:01.751" v="1844"/>
          <ac:inkMkLst>
            <pc:docMk/>
            <pc:sldMk cId="3045531268" sldId="266"/>
            <ac:inkMk id="14" creationId="{533FB126-60FA-2F5A-1809-509ADABCA1F3}"/>
          </ac:inkMkLst>
        </pc:inkChg>
        <pc:inkChg chg="add mod">
          <ac:chgData name="Michael O'Brien" userId="36f0ef7f1cb7a612" providerId="LiveId" clId="{7BB58578-AD39-4F4D-80D2-0429C4208B74}" dt="2022-09-07T23:49:01.751" v="1844"/>
          <ac:inkMkLst>
            <pc:docMk/>
            <pc:sldMk cId="3045531268" sldId="266"/>
            <ac:inkMk id="15" creationId="{D9DE4248-CF53-EE18-C220-0E7CDB700133}"/>
          </ac:inkMkLst>
        </pc:inkChg>
        <pc:inkChg chg="add mod">
          <ac:chgData name="Michael O'Brien" userId="36f0ef7f1cb7a612" providerId="LiveId" clId="{7BB58578-AD39-4F4D-80D2-0429C4208B74}" dt="2022-09-07T23:49:01.751" v="1844"/>
          <ac:inkMkLst>
            <pc:docMk/>
            <pc:sldMk cId="3045531268" sldId="266"/>
            <ac:inkMk id="16" creationId="{4BB6127D-CF51-8D82-07BE-CF862D345FB3}"/>
          </ac:inkMkLst>
        </pc:inkChg>
        <pc:inkChg chg="add mod">
          <ac:chgData name="Michael O'Brien" userId="36f0ef7f1cb7a612" providerId="LiveId" clId="{7BB58578-AD39-4F4D-80D2-0429C4208B74}" dt="2022-09-07T23:49:01.751" v="1844"/>
          <ac:inkMkLst>
            <pc:docMk/>
            <pc:sldMk cId="3045531268" sldId="266"/>
            <ac:inkMk id="17" creationId="{F7A725E3-F2DE-1B02-9524-3D69E3662F0F}"/>
          </ac:inkMkLst>
        </pc:inkChg>
        <pc:inkChg chg="add">
          <ac:chgData name="Michael O'Brien" userId="36f0ef7f1cb7a612" providerId="LiveId" clId="{7BB58578-AD39-4F4D-80D2-0429C4208B74}" dt="2022-09-07T23:49:29.662" v="1845" actId="9405"/>
          <ac:inkMkLst>
            <pc:docMk/>
            <pc:sldMk cId="3045531268" sldId="266"/>
            <ac:inkMk id="19" creationId="{8A548FE6-D699-D5C9-E329-58B884F24FE3}"/>
          </ac:inkMkLst>
        </pc:inkChg>
        <pc:inkChg chg="add">
          <ac:chgData name="Michael O'Brien" userId="36f0ef7f1cb7a612" providerId="LiveId" clId="{7BB58578-AD39-4F4D-80D2-0429C4208B74}" dt="2022-09-07T23:49:32.003" v="1846" actId="9405"/>
          <ac:inkMkLst>
            <pc:docMk/>
            <pc:sldMk cId="3045531268" sldId="266"/>
            <ac:inkMk id="20" creationId="{5847A47B-DB7B-5C81-C1E5-963794A54ADC}"/>
          </ac:inkMkLst>
        </pc:inkChg>
        <pc:inkChg chg="add mod">
          <ac:chgData name="Michael O'Brien" userId="36f0ef7f1cb7a612" providerId="LiveId" clId="{7BB58578-AD39-4F4D-80D2-0429C4208B74}" dt="2022-09-07T23:49:33.837" v="1849"/>
          <ac:inkMkLst>
            <pc:docMk/>
            <pc:sldMk cId="3045531268" sldId="266"/>
            <ac:inkMk id="21" creationId="{AFF3724B-3C18-8047-3B52-7029840A154B}"/>
          </ac:inkMkLst>
        </pc:inkChg>
        <pc:inkChg chg="add mod">
          <ac:chgData name="Michael O'Brien" userId="36f0ef7f1cb7a612" providerId="LiveId" clId="{7BB58578-AD39-4F4D-80D2-0429C4208B74}" dt="2022-09-07T23:49:33.837" v="1849"/>
          <ac:inkMkLst>
            <pc:docMk/>
            <pc:sldMk cId="3045531268" sldId="266"/>
            <ac:inkMk id="22" creationId="{A085F27A-C622-8117-E3D8-1C26A407497B}"/>
          </ac:inkMkLst>
        </pc:inkChg>
        <pc:inkChg chg="add mod">
          <ac:chgData name="Michael O'Brien" userId="36f0ef7f1cb7a612" providerId="LiveId" clId="{7BB58578-AD39-4F4D-80D2-0429C4208B74}" dt="2022-09-07T23:49:35.376" v="1852"/>
          <ac:inkMkLst>
            <pc:docMk/>
            <pc:sldMk cId="3045531268" sldId="266"/>
            <ac:inkMk id="24" creationId="{ACFEC0BB-DA5F-2B0B-3841-260F2BD76E66}"/>
          </ac:inkMkLst>
        </pc:inkChg>
        <pc:inkChg chg="add mod">
          <ac:chgData name="Michael O'Brien" userId="36f0ef7f1cb7a612" providerId="LiveId" clId="{7BB58578-AD39-4F4D-80D2-0429C4208B74}" dt="2022-09-07T23:49:35.376" v="1852"/>
          <ac:inkMkLst>
            <pc:docMk/>
            <pc:sldMk cId="3045531268" sldId="266"/>
            <ac:inkMk id="25" creationId="{F85074C0-0B3B-EB01-63E2-DB259B3FADF7}"/>
          </ac:inkMkLst>
        </pc:inkChg>
        <pc:inkChg chg="add">
          <ac:chgData name="Michael O'Brien" userId="36f0ef7f1cb7a612" providerId="LiveId" clId="{7BB58578-AD39-4F4D-80D2-0429C4208B74}" dt="2022-09-07T23:49:41.181" v="1853" actId="9405"/>
          <ac:inkMkLst>
            <pc:docMk/>
            <pc:sldMk cId="3045531268" sldId="266"/>
            <ac:inkMk id="27" creationId="{51ED3136-38B6-27DF-41B8-41BEA501057A}"/>
          </ac:inkMkLst>
        </pc:inkChg>
        <pc:inkChg chg="add mod">
          <ac:chgData name="Michael O'Brien" userId="36f0ef7f1cb7a612" providerId="LiveId" clId="{7BB58578-AD39-4F4D-80D2-0429C4208B74}" dt="2022-09-07T23:49:43.165" v="1856"/>
          <ac:inkMkLst>
            <pc:docMk/>
            <pc:sldMk cId="3045531268" sldId="266"/>
            <ac:inkMk id="28" creationId="{B7C427E2-97B0-2F90-E060-52C24E3706BC}"/>
          </ac:inkMkLst>
        </pc:inkChg>
        <pc:inkChg chg="add mod">
          <ac:chgData name="Michael O'Brien" userId="36f0ef7f1cb7a612" providerId="LiveId" clId="{7BB58578-AD39-4F4D-80D2-0429C4208B74}" dt="2022-09-07T23:49:43.165" v="1856"/>
          <ac:inkMkLst>
            <pc:docMk/>
            <pc:sldMk cId="3045531268" sldId="266"/>
            <ac:inkMk id="29" creationId="{84BBFA54-739C-2FDC-B8E8-2A01A4738E63}"/>
          </ac:inkMkLst>
        </pc:inkChg>
      </pc:sldChg>
      <pc:sldChg chg="new del">
        <pc:chgData name="Michael O'Brien" userId="36f0ef7f1cb7a612" providerId="LiveId" clId="{7BB58578-AD39-4F4D-80D2-0429C4208B74}" dt="2022-09-07T23:26:23.825" v="1596" actId="47"/>
        <pc:sldMkLst>
          <pc:docMk/>
          <pc:sldMk cId="2337596994" sldId="267"/>
        </pc:sldMkLst>
      </pc:sldChg>
      <pc:sldChg chg="addSp delSp modSp new mod ord setBg delDesignElem">
        <pc:chgData name="Michael O'Brien" userId="36f0ef7f1cb7a612" providerId="LiveId" clId="{7BB58578-AD39-4F4D-80D2-0429C4208B74}" dt="2022-09-09T01:48:44.591" v="3756"/>
        <pc:sldMkLst>
          <pc:docMk/>
          <pc:sldMk cId="3439809987" sldId="268"/>
        </pc:sldMkLst>
        <pc:spChg chg="add del">
          <ac:chgData name="Michael O'Brien" userId="36f0ef7f1cb7a612" providerId="LiveId" clId="{7BB58578-AD39-4F4D-80D2-0429C4208B74}" dt="2022-09-07T23:26:51.229" v="1599" actId="26606"/>
          <ac:spMkLst>
            <pc:docMk/>
            <pc:sldMk cId="3439809987" sldId="268"/>
            <ac:spMk id="7" creationId="{03E8462A-FEBA-4848-81CC-3F8DA3E477BE}"/>
          </ac:spMkLst>
        </pc:spChg>
        <pc:spChg chg="add del">
          <ac:chgData name="Michael O'Brien" userId="36f0ef7f1cb7a612" providerId="LiveId" clId="{7BB58578-AD39-4F4D-80D2-0429C4208B74}" dt="2022-09-07T23:26:51.229" v="1599" actId="26606"/>
          <ac:spMkLst>
            <pc:docMk/>
            <pc:sldMk cId="3439809987" sldId="268"/>
            <ac:spMk id="20" creationId="{7941F9B1-B01B-4A84-89D9-B169AEB4E456}"/>
          </ac:spMkLst>
        </pc:spChg>
        <pc:spChg chg="add del">
          <ac:chgData name="Michael O'Brien" userId="36f0ef7f1cb7a612" providerId="LiveId" clId="{7BB58578-AD39-4F4D-80D2-0429C4208B74}" dt="2022-09-07T23:26:53.730" v="1601" actId="26606"/>
          <ac:spMkLst>
            <pc:docMk/>
            <pc:sldMk cId="3439809987" sldId="268"/>
            <ac:spMk id="22" creationId="{03E8462A-FEBA-4848-81CC-3F8DA3E477BE}"/>
          </ac:spMkLst>
        </pc:spChg>
        <pc:spChg chg="add del">
          <ac:chgData name="Michael O'Brien" userId="36f0ef7f1cb7a612" providerId="LiveId" clId="{7BB58578-AD39-4F4D-80D2-0429C4208B74}" dt="2022-09-07T23:26:53.730" v="1601" actId="26606"/>
          <ac:spMkLst>
            <pc:docMk/>
            <pc:sldMk cId="3439809987" sldId="268"/>
            <ac:spMk id="24" creationId="{7941F9B1-B01B-4A84-89D9-B169AEB4E456}"/>
          </ac:spMkLst>
        </pc:spChg>
        <pc:spChg chg="add del">
          <ac:chgData name="Michael O'Brien" userId="36f0ef7f1cb7a612" providerId="LiveId" clId="{7BB58578-AD39-4F4D-80D2-0429C4208B74}" dt="2022-09-07T23:27:07.873" v="1603" actId="26606"/>
          <ac:spMkLst>
            <pc:docMk/>
            <pc:sldMk cId="3439809987" sldId="268"/>
            <ac:spMk id="26" creationId="{03E8462A-FEBA-4848-81CC-3F8DA3E477BE}"/>
          </ac:spMkLst>
        </pc:spChg>
        <pc:spChg chg="add del">
          <ac:chgData name="Michael O'Brien" userId="36f0ef7f1cb7a612" providerId="LiveId" clId="{7BB58578-AD39-4F4D-80D2-0429C4208B74}" dt="2022-09-07T23:27:07.873" v="1603" actId="26606"/>
          <ac:spMkLst>
            <pc:docMk/>
            <pc:sldMk cId="3439809987" sldId="268"/>
            <ac:spMk id="28" creationId="{7941F9B1-B01B-4A84-89D9-B169AEB4E456}"/>
          </ac:spMkLst>
        </pc:spChg>
        <pc:spChg chg="add del">
          <ac:chgData name="Michael O'Brien" userId="36f0ef7f1cb7a612" providerId="LiveId" clId="{7BB58578-AD39-4F4D-80D2-0429C4208B74}" dt="2022-09-09T01:48:44.591" v="3756"/>
          <ac:spMkLst>
            <pc:docMk/>
            <pc:sldMk cId="3439809987" sldId="268"/>
            <ac:spMk id="30" creationId="{03E8462A-FEBA-4848-81CC-3F8DA3E477BE}"/>
          </ac:spMkLst>
        </pc:spChg>
        <pc:spChg chg="add del">
          <ac:chgData name="Michael O'Brien" userId="36f0ef7f1cb7a612" providerId="LiveId" clId="{7BB58578-AD39-4F4D-80D2-0429C4208B74}" dt="2022-09-09T01:48:44.591" v="3756"/>
          <ac:spMkLst>
            <pc:docMk/>
            <pc:sldMk cId="3439809987" sldId="268"/>
            <ac:spMk id="32" creationId="{7941F9B1-B01B-4A84-89D9-B169AEB4E456}"/>
          </ac:spMkLst>
        </pc:spChg>
        <pc:grpChg chg="add del">
          <ac:chgData name="Michael O'Brien" userId="36f0ef7f1cb7a612" providerId="LiveId" clId="{7BB58578-AD39-4F4D-80D2-0429C4208B74}" dt="2022-09-07T23:26:51.229" v="1599" actId="26606"/>
          <ac:grpSpMkLst>
            <pc:docMk/>
            <pc:sldMk cId="3439809987" sldId="268"/>
            <ac:grpSpMk id="9" creationId="{2109F83F-40FE-4DB3-84CC-09FB3340D06D}"/>
          </ac:grpSpMkLst>
        </pc:grpChg>
        <pc:grpChg chg="add del">
          <ac:chgData name="Michael O'Brien" userId="36f0ef7f1cb7a612" providerId="LiveId" clId="{7BB58578-AD39-4F4D-80D2-0429C4208B74}" dt="2022-09-07T23:26:53.730" v="1601" actId="26606"/>
          <ac:grpSpMkLst>
            <pc:docMk/>
            <pc:sldMk cId="3439809987" sldId="268"/>
            <ac:grpSpMk id="23" creationId="{2109F83F-40FE-4DB3-84CC-09FB3340D06D}"/>
          </ac:grpSpMkLst>
        </pc:grpChg>
        <pc:grpChg chg="add del">
          <ac:chgData name="Michael O'Brien" userId="36f0ef7f1cb7a612" providerId="LiveId" clId="{7BB58578-AD39-4F4D-80D2-0429C4208B74}" dt="2022-09-07T23:27:07.873" v="1603" actId="26606"/>
          <ac:grpSpMkLst>
            <pc:docMk/>
            <pc:sldMk cId="3439809987" sldId="268"/>
            <ac:grpSpMk id="27" creationId="{2109F83F-40FE-4DB3-84CC-09FB3340D06D}"/>
          </ac:grpSpMkLst>
        </pc:grpChg>
        <pc:grpChg chg="add del">
          <ac:chgData name="Michael O'Brien" userId="36f0ef7f1cb7a612" providerId="LiveId" clId="{7BB58578-AD39-4F4D-80D2-0429C4208B74}" dt="2022-09-09T01:48:44.591" v="3756"/>
          <ac:grpSpMkLst>
            <pc:docMk/>
            <pc:sldMk cId="3439809987" sldId="268"/>
            <ac:grpSpMk id="31" creationId="{2109F83F-40FE-4DB3-84CC-09FB3340D06D}"/>
          </ac:grpSpMkLst>
        </pc:grpChg>
        <pc:graphicFrameChg chg="add mod modGraphic">
          <ac:chgData name="Michael O'Brien" userId="36f0ef7f1cb7a612" providerId="LiveId" clId="{7BB58578-AD39-4F4D-80D2-0429C4208B74}" dt="2022-09-09T00:22:38.597" v="2274" actId="255"/>
          <ac:graphicFrameMkLst>
            <pc:docMk/>
            <pc:sldMk cId="3439809987" sldId="268"/>
            <ac:graphicFrameMk id="2" creationId="{1A6C96BB-E7E5-4EF8-AE00-6D7269F09013}"/>
          </ac:graphicFrameMkLst>
        </pc:graphicFrameChg>
      </pc:sldChg>
      <pc:sldChg chg="new del">
        <pc:chgData name="Michael O'Brien" userId="36f0ef7f1cb7a612" providerId="LiveId" clId="{7BB58578-AD39-4F4D-80D2-0429C4208B74}" dt="2022-09-08T02:44:17.256" v="2112" actId="47"/>
        <pc:sldMkLst>
          <pc:docMk/>
          <pc:sldMk cId="707406026" sldId="269"/>
        </pc:sldMkLst>
      </pc:sldChg>
      <pc:sldChg chg="addSp delSp modSp new mod ord modClrScheme chgLayout modNotesTx">
        <pc:chgData name="Michael O'Brien" userId="36f0ef7f1cb7a612" providerId="LiveId" clId="{7BB58578-AD39-4F4D-80D2-0429C4208B74}" dt="2022-09-09T00:58:47.535" v="2941" actId="20577"/>
        <pc:sldMkLst>
          <pc:docMk/>
          <pc:sldMk cId="1521526361" sldId="270"/>
        </pc:sldMkLst>
        <pc:spChg chg="add del mod ord">
          <ac:chgData name="Michael O'Brien" userId="36f0ef7f1cb7a612" providerId="LiveId" clId="{7BB58578-AD39-4F4D-80D2-0429C4208B74}" dt="2022-09-09T00:31:31.796" v="2465" actId="478"/>
          <ac:spMkLst>
            <pc:docMk/>
            <pc:sldMk cId="1521526361" sldId="270"/>
            <ac:spMk id="2" creationId="{0E428836-CA08-05D5-08AB-6A3471B48FC9}"/>
          </ac:spMkLst>
        </pc:spChg>
        <pc:spChg chg="add del mod ord">
          <ac:chgData name="Michael O'Brien" userId="36f0ef7f1cb7a612" providerId="LiveId" clId="{7BB58578-AD39-4F4D-80D2-0429C4208B74}" dt="2022-09-09T00:31:41.427" v="2466" actId="478"/>
          <ac:spMkLst>
            <pc:docMk/>
            <pc:sldMk cId="1521526361" sldId="270"/>
            <ac:spMk id="4" creationId="{04AAEFC8-17D0-4E81-6A71-0EA22195C24F}"/>
          </ac:spMkLst>
        </pc:spChg>
        <pc:picChg chg="add mod">
          <ac:chgData name="Michael O'Brien" userId="36f0ef7f1cb7a612" providerId="LiveId" clId="{7BB58578-AD39-4F4D-80D2-0429C4208B74}" dt="2022-09-08T02:44:47.159" v="2117" actId="14100"/>
          <ac:picMkLst>
            <pc:docMk/>
            <pc:sldMk cId="1521526361" sldId="270"/>
            <ac:picMk id="3" creationId="{D4EB6B3B-D44A-27DC-205B-B9FC7C9BAA89}"/>
          </ac:picMkLst>
        </pc:picChg>
      </pc:sldChg>
      <pc:sldChg chg="new del">
        <pc:chgData name="Michael O'Brien" userId="36f0ef7f1cb7a612" providerId="LiveId" clId="{7BB58578-AD39-4F4D-80D2-0429C4208B74}" dt="2022-09-08T02:49:49.312" v="2132" actId="47"/>
        <pc:sldMkLst>
          <pc:docMk/>
          <pc:sldMk cId="1719608753" sldId="271"/>
        </pc:sldMkLst>
      </pc:sldChg>
      <pc:sldChg chg="addSp delSp modSp new mod setBg delDesignElem modNotesTx">
        <pc:chgData name="Michael O'Brien" userId="36f0ef7f1cb7a612" providerId="LiveId" clId="{7BB58578-AD39-4F4D-80D2-0429C4208B74}" dt="2022-09-09T01:48:44.591" v="3756"/>
        <pc:sldMkLst>
          <pc:docMk/>
          <pc:sldMk cId="1866347369" sldId="272"/>
        </pc:sldMkLst>
        <pc:spChg chg="add del">
          <ac:chgData name="Michael O'Brien" userId="36f0ef7f1cb7a612" providerId="LiveId" clId="{7BB58578-AD39-4F4D-80D2-0429C4208B74}" dt="2022-09-09T01:48:44.591" v="3756"/>
          <ac:spMkLst>
            <pc:docMk/>
            <pc:sldMk cId="1866347369" sldId="272"/>
            <ac:spMk id="8" creationId="{39178BE9-53D8-441A-8691-0ED3B464BCD4}"/>
          </ac:spMkLst>
        </pc:spChg>
        <pc:picChg chg="add mod">
          <ac:chgData name="Michael O'Brien" userId="36f0ef7f1cb7a612" providerId="LiveId" clId="{7BB58578-AD39-4F4D-80D2-0429C4208B74}" dt="2022-09-08T02:50:06.253" v="2134" actId="26606"/>
          <ac:picMkLst>
            <pc:docMk/>
            <pc:sldMk cId="1866347369" sldId="272"/>
            <ac:picMk id="3" creationId="{7F315116-F49E-4664-15C4-C116AEE23081}"/>
          </ac:picMkLst>
        </pc:picChg>
      </pc:sldChg>
      <pc:sldChg chg="addSp modSp new mod ord">
        <pc:chgData name="Michael O'Brien" userId="36f0ef7f1cb7a612" providerId="LiveId" clId="{7BB58578-AD39-4F4D-80D2-0429C4208B74}" dt="2022-09-09T00:24:52.903" v="2325"/>
        <pc:sldMkLst>
          <pc:docMk/>
          <pc:sldMk cId="1074931962" sldId="273"/>
        </pc:sldMkLst>
        <pc:picChg chg="add mod">
          <ac:chgData name="Michael O'Brien" userId="36f0ef7f1cb7a612" providerId="LiveId" clId="{7BB58578-AD39-4F4D-80D2-0429C4208B74}" dt="2022-09-08T02:55:14.546" v="2218" actId="14100"/>
          <ac:picMkLst>
            <pc:docMk/>
            <pc:sldMk cId="1074931962" sldId="273"/>
            <ac:picMk id="3" creationId="{BCD51176-7496-87E8-010F-C4AA80DFF152}"/>
          </ac:picMkLst>
        </pc:picChg>
      </pc:sldChg>
      <pc:sldChg chg="new del">
        <pc:chgData name="Michael O'Brien" userId="36f0ef7f1cb7a612" providerId="LiveId" clId="{7BB58578-AD39-4F4D-80D2-0429C4208B74}" dt="2022-09-08T03:43:11.662" v="2220" actId="47"/>
        <pc:sldMkLst>
          <pc:docMk/>
          <pc:sldMk cId="1261778912" sldId="274"/>
        </pc:sldMkLst>
      </pc:sldChg>
      <pc:sldChg chg="addSp delSp modSp new mod">
        <pc:chgData name="Michael O'Brien" userId="36f0ef7f1cb7a612" providerId="LiveId" clId="{7BB58578-AD39-4F4D-80D2-0429C4208B74}" dt="2022-09-09T00:29:01.981" v="2428" actId="20577"/>
        <pc:sldMkLst>
          <pc:docMk/>
          <pc:sldMk cId="1334590022" sldId="274"/>
        </pc:sldMkLst>
        <pc:spChg chg="mod">
          <ac:chgData name="Michael O'Brien" userId="36f0ef7f1cb7a612" providerId="LiveId" clId="{7BB58578-AD39-4F4D-80D2-0429C4208B74}" dt="2022-09-09T00:29:01.981" v="2428" actId="20577"/>
          <ac:spMkLst>
            <pc:docMk/>
            <pc:sldMk cId="1334590022" sldId="274"/>
            <ac:spMk id="2" creationId="{18F20329-322E-B603-52B8-B90AF699AD54}"/>
          </ac:spMkLst>
        </pc:spChg>
        <pc:spChg chg="del">
          <ac:chgData name="Michael O'Brien" userId="36f0ef7f1cb7a612" providerId="LiveId" clId="{7BB58578-AD39-4F4D-80D2-0429C4208B74}" dt="2022-09-08T03:44:20.979" v="2222"/>
          <ac:spMkLst>
            <pc:docMk/>
            <pc:sldMk cId="1334590022" sldId="274"/>
            <ac:spMk id="3" creationId="{F532CC1E-C6BB-BE8B-687B-4EEAE8260915}"/>
          </ac:spMkLst>
        </pc:spChg>
        <pc:graphicFrameChg chg="add mod modGraphic">
          <ac:chgData name="Michael O'Brien" userId="36f0ef7f1cb7a612" providerId="LiveId" clId="{7BB58578-AD39-4F4D-80D2-0429C4208B74}" dt="2022-09-09T00:28:13.701" v="2378" actId="20577"/>
          <ac:graphicFrameMkLst>
            <pc:docMk/>
            <pc:sldMk cId="1334590022" sldId="274"/>
            <ac:graphicFrameMk id="4" creationId="{6D35F0D3-BEA4-47CC-2154-B026C6393489}"/>
          </ac:graphicFrameMkLst>
        </pc:graphicFrameChg>
      </pc:sldChg>
      <pc:sldChg chg="addSp delSp modSp new mod">
        <pc:chgData name="Michael O'Brien" userId="36f0ef7f1cb7a612" providerId="LiveId" clId="{7BB58578-AD39-4F4D-80D2-0429C4208B74}" dt="2022-09-09T00:29:31.715" v="2458" actId="20577"/>
        <pc:sldMkLst>
          <pc:docMk/>
          <pc:sldMk cId="313364914" sldId="275"/>
        </pc:sldMkLst>
        <pc:spChg chg="mod">
          <ac:chgData name="Michael O'Brien" userId="36f0ef7f1cb7a612" providerId="LiveId" clId="{7BB58578-AD39-4F4D-80D2-0429C4208B74}" dt="2022-09-08T03:45:52.611" v="2236" actId="14100"/>
          <ac:spMkLst>
            <pc:docMk/>
            <pc:sldMk cId="313364914" sldId="275"/>
            <ac:spMk id="2" creationId="{CBC10C21-18F8-F7FF-A7E0-F40CB2B8309D}"/>
          </ac:spMkLst>
        </pc:spChg>
        <pc:spChg chg="del">
          <ac:chgData name="Michael O'Brien" userId="36f0ef7f1cb7a612" providerId="LiveId" clId="{7BB58578-AD39-4F4D-80D2-0429C4208B74}" dt="2022-09-08T03:44:49.214" v="2224"/>
          <ac:spMkLst>
            <pc:docMk/>
            <pc:sldMk cId="313364914" sldId="275"/>
            <ac:spMk id="3" creationId="{5D4CE896-9759-3B5D-386E-80B3C51854EE}"/>
          </ac:spMkLst>
        </pc:spChg>
        <pc:graphicFrameChg chg="add mod modGraphic">
          <ac:chgData name="Michael O'Brien" userId="36f0ef7f1cb7a612" providerId="LiveId" clId="{7BB58578-AD39-4F4D-80D2-0429C4208B74}" dt="2022-09-09T00:29:31.715" v="2458" actId="20577"/>
          <ac:graphicFrameMkLst>
            <pc:docMk/>
            <pc:sldMk cId="313364914" sldId="275"/>
            <ac:graphicFrameMk id="4" creationId="{38166551-24DB-C8E0-B626-336A9DAE26FD}"/>
          </ac:graphicFrameMkLst>
        </pc:graphicFrameChg>
      </pc:sldChg>
      <pc:sldChg chg="modSp new mod modAnim">
        <pc:chgData name="Michael O'Brien" userId="36f0ef7f1cb7a612" providerId="LiveId" clId="{7BB58578-AD39-4F4D-80D2-0429C4208B74}" dt="2022-09-12T21:20:47.495" v="3764"/>
        <pc:sldMkLst>
          <pc:docMk/>
          <pc:sldMk cId="3272321420" sldId="276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3272321420" sldId="276"/>
            <ac:spMk id="2" creationId="{D4C34EE1-7B8A-B77E-1194-900C0EB095DD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3272321420" sldId="276"/>
            <ac:spMk id="3" creationId="{853060ED-B2CA-8E6B-16E1-8B385B852FA5}"/>
          </ac:spMkLst>
        </pc:spChg>
      </pc:sldChg>
      <pc:sldChg chg="new del">
        <pc:chgData name="Michael O'Brien" userId="36f0ef7f1cb7a612" providerId="LiveId" clId="{7BB58578-AD39-4F4D-80D2-0429C4208B74}" dt="2022-09-09T00:32:20.454" v="2467" actId="47"/>
        <pc:sldMkLst>
          <pc:docMk/>
          <pc:sldMk cId="3871570502" sldId="276"/>
        </pc:sldMkLst>
      </pc:sldChg>
      <pc:sldChg chg="new del">
        <pc:chgData name="Michael O'Brien" userId="36f0ef7f1cb7a612" providerId="LiveId" clId="{7BB58578-AD39-4F4D-80D2-0429C4208B74}" dt="2022-09-09T00:47:31.087" v="2780" actId="47"/>
        <pc:sldMkLst>
          <pc:docMk/>
          <pc:sldMk cId="1707295148" sldId="277"/>
        </pc:sldMkLst>
      </pc:sldChg>
      <pc:sldChg chg="addSp delSp modSp new mod ord setBg delDesignElem">
        <pc:chgData name="Michael O'Brien" userId="36f0ef7f1cb7a612" providerId="LiveId" clId="{7BB58578-AD39-4F4D-80D2-0429C4208B74}" dt="2022-09-09T01:48:44.591" v="3756"/>
        <pc:sldMkLst>
          <pc:docMk/>
          <pc:sldMk cId="1839499133" sldId="278"/>
        </pc:sldMkLst>
        <pc:spChg chg="del">
          <ac:chgData name="Michael O'Brien" userId="36f0ef7f1cb7a612" providerId="LiveId" clId="{7BB58578-AD39-4F4D-80D2-0429C4208B74}" dt="2022-09-09T00:47:49.476" v="2782" actId="26606"/>
          <ac:spMkLst>
            <pc:docMk/>
            <pc:sldMk cId="1839499133" sldId="278"/>
            <ac:spMk id="2" creationId="{1E99D393-FB92-B10B-31A9-23C16E0EAD91}"/>
          </ac:spMkLst>
        </pc:spChg>
        <pc:spChg chg="del">
          <ac:chgData name="Michael O'Brien" userId="36f0ef7f1cb7a612" providerId="LiveId" clId="{7BB58578-AD39-4F4D-80D2-0429C4208B74}" dt="2022-09-09T00:47:35.564" v="2781" actId="22"/>
          <ac:spMkLst>
            <pc:docMk/>
            <pc:sldMk cId="1839499133" sldId="278"/>
            <ac:spMk id="3" creationId="{1CA22505-7C27-8BCB-8ED9-64EDBED83B8E}"/>
          </ac:spMkLst>
        </pc:spChg>
        <pc:spChg chg="add del">
          <ac:chgData name="Michael O'Brien" userId="36f0ef7f1cb7a612" providerId="LiveId" clId="{7BB58578-AD39-4F4D-80D2-0429C4208B74}" dt="2022-09-09T00:48:49.181" v="2787" actId="26606"/>
          <ac:spMkLst>
            <pc:docMk/>
            <pc:sldMk cId="1839499133" sldId="278"/>
            <ac:spMk id="22" creationId="{03E8462A-FEBA-4848-81CC-3F8DA3E477BE}"/>
          </ac:spMkLst>
        </pc:spChg>
        <pc:spChg chg="add del">
          <ac:chgData name="Michael O'Brien" userId="36f0ef7f1cb7a612" providerId="LiveId" clId="{7BB58578-AD39-4F4D-80D2-0429C4208B74}" dt="2022-09-09T00:48:49.181" v="2787" actId="26606"/>
          <ac:spMkLst>
            <pc:docMk/>
            <pc:sldMk cId="1839499133" sldId="278"/>
            <ac:spMk id="35" creationId="{7941F9B1-B01B-4A84-89D9-B169AEB4E456}"/>
          </ac:spMkLst>
        </pc:spChg>
        <pc:spChg chg="add del">
          <ac:chgData name="Michael O'Brien" userId="36f0ef7f1cb7a612" providerId="LiveId" clId="{7BB58578-AD39-4F4D-80D2-0429C4208B74}" dt="2022-09-09T00:48:49.142" v="2786" actId="26606"/>
          <ac:spMkLst>
            <pc:docMk/>
            <pc:sldMk cId="1839499133" sldId="278"/>
            <ac:spMk id="52" creationId="{542A1125-BEEF-4B06-B7A6-5C89AFBF8026}"/>
          </ac:spMkLst>
        </pc:spChg>
        <pc:spChg chg="add del">
          <ac:chgData name="Michael O'Brien" userId="36f0ef7f1cb7a612" providerId="LiveId" clId="{7BB58578-AD39-4F4D-80D2-0429C4208B74}" dt="2022-09-09T00:48:49.142" v="2786" actId="26606"/>
          <ac:spMkLst>
            <pc:docMk/>
            <pc:sldMk cId="1839499133" sldId="278"/>
            <ac:spMk id="54" creationId="{341AF29A-C02E-4F6E-AE31-4D61F939D5C3}"/>
          </ac:spMkLst>
        </pc:spChg>
        <pc:spChg chg="add del">
          <ac:chgData name="Michael O'Brien" userId="36f0ef7f1cb7a612" providerId="LiveId" clId="{7BB58578-AD39-4F4D-80D2-0429C4208B74}" dt="2022-09-09T00:48:49.142" v="2786" actId="26606"/>
          <ac:spMkLst>
            <pc:docMk/>
            <pc:sldMk cId="1839499133" sldId="278"/>
            <ac:spMk id="56" creationId="{64803267-175B-4586-A120-09F386B975F2}"/>
          </ac:spMkLst>
        </pc:spChg>
        <pc:spChg chg="add del">
          <ac:chgData name="Michael O'Brien" userId="36f0ef7f1cb7a612" providerId="LiveId" clId="{7BB58578-AD39-4F4D-80D2-0429C4208B74}" dt="2022-09-09T01:48:44.591" v="3756"/>
          <ac:spMkLst>
            <pc:docMk/>
            <pc:sldMk cId="1839499133" sldId="278"/>
            <ac:spMk id="65" creationId="{7941F9B1-B01B-4A84-89D9-B169AEB4E456}"/>
          </ac:spMkLst>
        </pc:spChg>
        <pc:spChg chg="add del">
          <ac:chgData name="Michael O'Brien" userId="36f0ef7f1cb7a612" providerId="LiveId" clId="{7BB58578-AD39-4F4D-80D2-0429C4208B74}" dt="2022-09-09T01:48:44.591" v="3756"/>
          <ac:spMkLst>
            <pc:docMk/>
            <pc:sldMk cId="1839499133" sldId="278"/>
            <ac:spMk id="66" creationId="{03E8462A-FEBA-4848-81CC-3F8DA3E477BE}"/>
          </ac:spMkLst>
        </pc:spChg>
        <pc:grpChg chg="add del">
          <ac:chgData name="Michael O'Brien" userId="36f0ef7f1cb7a612" providerId="LiveId" clId="{7BB58578-AD39-4F4D-80D2-0429C4208B74}" dt="2022-09-09T00:48:49.181" v="2787" actId="26606"/>
          <ac:grpSpMkLst>
            <pc:docMk/>
            <pc:sldMk cId="1839499133" sldId="278"/>
            <ac:grpSpMk id="10" creationId="{609316A9-990D-4EC3-A671-70EE5C1493A4}"/>
          </ac:grpSpMkLst>
        </pc:grpChg>
        <pc:grpChg chg="add del">
          <ac:chgData name="Michael O'Brien" userId="36f0ef7f1cb7a612" providerId="LiveId" clId="{7BB58578-AD39-4F4D-80D2-0429C4208B74}" dt="2022-09-09T00:48:49.181" v="2787" actId="26606"/>
          <ac:grpSpMkLst>
            <pc:docMk/>
            <pc:sldMk cId="1839499133" sldId="278"/>
            <ac:grpSpMk id="24" creationId="{2109F83F-40FE-4DB3-84CC-09FB3340D06D}"/>
          </ac:grpSpMkLst>
        </pc:grpChg>
        <pc:grpChg chg="add del">
          <ac:chgData name="Michael O'Brien" userId="36f0ef7f1cb7a612" providerId="LiveId" clId="{7BB58578-AD39-4F4D-80D2-0429C4208B74}" dt="2022-09-09T00:48:49.142" v="2786" actId="26606"/>
          <ac:grpSpMkLst>
            <pc:docMk/>
            <pc:sldMk cId="1839499133" sldId="278"/>
            <ac:grpSpMk id="40" creationId="{609316A9-990D-4EC3-A671-70EE5C1493A4}"/>
          </ac:grpSpMkLst>
        </pc:grpChg>
        <pc:grpChg chg="add del">
          <ac:chgData name="Michael O'Brien" userId="36f0ef7f1cb7a612" providerId="LiveId" clId="{7BB58578-AD39-4F4D-80D2-0429C4208B74}" dt="2022-09-09T01:48:44.591" v="3756"/>
          <ac:grpSpMkLst>
            <pc:docMk/>
            <pc:sldMk cId="1839499133" sldId="278"/>
            <ac:grpSpMk id="64" creationId="{609316A9-990D-4EC3-A671-70EE5C1493A4}"/>
          </ac:grpSpMkLst>
        </pc:grpChg>
        <pc:grpChg chg="add del">
          <ac:chgData name="Michael O'Brien" userId="36f0ef7f1cb7a612" providerId="LiveId" clId="{7BB58578-AD39-4F4D-80D2-0429C4208B74}" dt="2022-09-09T01:48:44.591" v="3756"/>
          <ac:grpSpMkLst>
            <pc:docMk/>
            <pc:sldMk cId="1839499133" sldId="278"/>
            <ac:grpSpMk id="67" creationId="{2109F83F-40FE-4DB3-84CC-09FB3340D06D}"/>
          </ac:grpSpMkLst>
        </pc:grpChg>
        <pc:picChg chg="add mod ord">
          <ac:chgData name="Michael O'Brien" userId="36f0ef7f1cb7a612" providerId="LiveId" clId="{7BB58578-AD39-4F4D-80D2-0429C4208B74}" dt="2022-09-09T00:48:49.181" v="2787" actId="26606"/>
          <ac:picMkLst>
            <pc:docMk/>
            <pc:sldMk cId="1839499133" sldId="278"/>
            <ac:picMk id="5" creationId="{36F8231B-F89B-37E0-94C2-F2C18F31C97D}"/>
          </ac:picMkLst>
        </pc:picChg>
      </pc:sldChg>
      <pc:sldChg chg="modSp new mod ord modAnim">
        <pc:chgData name="Michael O'Brien" userId="36f0ef7f1cb7a612" providerId="LiveId" clId="{7BB58578-AD39-4F4D-80D2-0429C4208B74}" dt="2022-09-12T21:44:08.610" v="3803"/>
        <pc:sldMkLst>
          <pc:docMk/>
          <pc:sldMk cId="36568937" sldId="279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36568937" sldId="279"/>
            <ac:spMk id="2" creationId="{F159CB25-D2DF-7043-09E2-E710136E9F9A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36568937" sldId="279"/>
            <ac:spMk id="3" creationId="{C6BA1EFC-B3A9-2D2B-ECD6-E874CC7E9BB0}"/>
          </ac:spMkLst>
        </pc:spChg>
      </pc:sldChg>
      <pc:sldChg chg="new del">
        <pc:chgData name="Michael O'Brien" userId="36f0ef7f1cb7a612" providerId="LiveId" clId="{7BB58578-AD39-4F4D-80D2-0429C4208B74}" dt="2022-09-09T01:41:55.102" v="3618" actId="47"/>
        <pc:sldMkLst>
          <pc:docMk/>
          <pc:sldMk cId="4236497912" sldId="280"/>
        </pc:sldMkLst>
      </pc:sldChg>
      <pc:sldChg chg="new del">
        <pc:chgData name="Michael O'Brien" userId="36f0ef7f1cb7a612" providerId="LiveId" clId="{7BB58578-AD39-4F4D-80D2-0429C4208B74}" dt="2022-09-09T01:39:08.254" v="3365" actId="47"/>
        <pc:sldMkLst>
          <pc:docMk/>
          <pc:sldMk cId="3223813928" sldId="281"/>
        </pc:sldMkLst>
      </pc:sldChg>
      <pc:sldChg chg="modSp new mod ord">
        <pc:chgData name="Michael O'Brien" userId="36f0ef7f1cb7a612" providerId="LiveId" clId="{7BB58578-AD39-4F4D-80D2-0429C4208B74}" dt="2022-09-12T21:29:04.477" v="3791"/>
        <pc:sldMkLst>
          <pc:docMk/>
          <pc:sldMk cId="3687985046" sldId="282"/>
        </pc:sldMkLst>
        <pc:spChg chg="mod">
          <ac:chgData name="Michael O'Brien" userId="36f0ef7f1cb7a612" providerId="LiveId" clId="{7BB58578-AD39-4F4D-80D2-0429C4208B74}" dt="2022-09-12T21:28:21.267" v="3787" actId="20577"/>
          <ac:spMkLst>
            <pc:docMk/>
            <pc:sldMk cId="3687985046" sldId="282"/>
            <ac:spMk id="2" creationId="{AB144928-2FB1-903C-EA7A-3BCF681D70EB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3687985046" sldId="282"/>
            <ac:spMk id="3" creationId="{D7C8696D-8E83-0E0B-4418-50D8496838A1}"/>
          </ac:spMkLst>
        </pc:spChg>
      </pc:sldChg>
      <pc:sldChg chg="modSp new mod modAnim">
        <pc:chgData name="Michael O'Brien" userId="36f0ef7f1cb7a612" providerId="LiveId" clId="{7BB58578-AD39-4F4D-80D2-0429C4208B74}" dt="2022-09-12T21:20:47.495" v="3764"/>
        <pc:sldMkLst>
          <pc:docMk/>
          <pc:sldMk cId="2864920786" sldId="283"/>
        </pc:sldMkLst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2864920786" sldId="283"/>
            <ac:spMk id="2" creationId="{CDDB0E6A-4C4C-2990-7E46-F7224E9CB7E5}"/>
          </ac:spMkLst>
        </pc:spChg>
        <pc:spChg chg="mod">
          <ac:chgData name="Michael O'Brien" userId="36f0ef7f1cb7a612" providerId="LiveId" clId="{7BB58578-AD39-4F4D-80D2-0429C4208B74}" dt="2022-09-12T21:20:47.495" v="3764"/>
          <ac:spMkLst>
            <pc:docMk/>
            <pc:sldMk cId="2864920786" sldId="283"/>
            <ac:spMk id="3" creationId="{FB11CB3F-E91E-DC8C-F7C1-1F5CA05021C2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8:49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29.6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32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32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33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34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34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41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42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42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8:52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8:53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8:55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8:59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8:59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00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00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7T23:49:01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F15DD-3E48-4565-B954-01A02840C0A5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13CB6-42F5-4F93-902B-0F4C575D9B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675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Income – note about fixed and moving line; current median, sp2children </a:t>
            </a:r>
            <a:r>
              <a:rPr lang="en-NZ" dirty="0" err="1"/>
              <a:t>ahc</a:t>
            </a:r>
            <a:r>
              <a:rPr lang="en-NZ" dirty="0"/>
              <a:t> $565: 2 adult 2chn </a:t>
            </a:r>
            <a:r>
              <a:rPr lang="en-NZ" dirty="0" err="1"/>
              <a:t>ahc</a:t>
            </a:r>
            <a:r>
              <a:rPr lang="en-NZ" dirty="0"/>
              <a:t> $745; </a:t>
            </a:r>
            <a:r>
              <a:rPr lang="en-NZ" dirty="0" err="1"/>
              <a:t>equivilisation</a:t>
            </a:r>
            <a:r>
              <a:rPr lang="en-NZ" dirty="0"/>
              <a:t>. Hardship, Deprivation list of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13CB6-42F5-4F93-902B-0F4C575D9BFB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855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/>
              <a:t>MEDIAN INCOME 2022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13CB6-42F5-4F93-902B-0F4C575D9BFB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993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Housing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13CB6-42F5-4F93-902B-0F4C575D9BFB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0352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13CB6-42F5-4F93-902B-0F4C575D9BFB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3882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Difference – savings, charity, whanau support,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13CB6-42F5-4F93-902B-0F4C575D9BFB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3478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Hardship 6+; 50% material hardship not in AHC50%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13CB6-42F5-4F93-902B-0F4C575D9BFB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753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13CB6-42F5-4F93-902B-0F4C575D9BFB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3980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% housing costs over time, all households with children, </a:t>
            </a:r>
            <a:r>
              <a:rPr lang="en-NZ" dirty="0" err="1"/>
              <a:t>unequivalised</a:t>
            </a:r>
            <a:r>
              <a:rPr lang="en-NZ" dirty="0"/>
              <a:t> income. 50% Q1 more than 50% on accommodation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13CB6-42F5-4F93-902B-0F4C575D9BFB}" type="slidenum">
              <a:rPr lang="en-NZ" smtClean="0"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39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831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31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7552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1546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7748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658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5265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709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854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360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662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61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30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907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621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766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3D54F-C999-491D-9598-E7A149726D2E}" type="datetimeFigureOut">
              <a:rPr lang="en-NZ" smtClean="0"/>
              <a:t>13/09/2022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1FA762-9E80-470F-829A-A7421772F5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78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10.xml"/><Relationship Id="rId18" Type="http://schemas.openxmlformats.org/officeDocument/2006/relationships/customXml" Target="../ink/ink15.xml"/><Relationship Id="rId3" Type="http://schemas.openxmlformats.org/officeDocument/2006/relationships/customXml" Target="../ink/ink1.xml"/><Relationship Id="rId21" Type="http://schemas.openxmlformats.org/officeDocument/2006/relationships/customXml" Target="../ink/ink18.xml"/><Relationship Id="rId7" Type="http://schemas.openxmlformats.org/officeDocument/2006/relationships/customXml" Target="../ink/ink4.xml"/><Relationship Id="rId12" Type="http://schemas.openxmlformats.org/officeDocument/2006/relationships/customXml" Target="../ink/ink9.xml"/><Relationship Id="rId17" Type="http://schemas.openxmlformats.org/officeDocument/2006/relationships/customXml" Target="../ink/ink14.xml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13.xml"/><Relationship Id="rId20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8.xml"/><Relationship Id="rId5" Type="http://schemas.openxmlformats.org/officeDocument/2006/relationships/customXml" Target="../ink/ink2.xml"/><Relationship Id="rId15" Type="http://schemas.openxmlformats.org/officeDocument/2006/relationships/customXml" Target="../ink/ink12.xml"/><Relationship Id="rId10" Type="http://schemas.openxmlformats.org/officeDocument/2006/relationships/customXml" Target="../ink/ink7.xml"/><Relationship Id="rId19" Type="http://schemas.openxmlformats.org/officeDocument/2006/relationships/customXml" Target="../ink/ink16.xml"/><Relationship Id="rId4" Type="http://schemas.openxmlformats.org/officeDocument/2006/relationships/image" Target="../media/image1.png"/><Relationship Id="rId9" Type="http://schemas.openxmlformats.org/officeDocument/2006/relationships/customXml" Target="../ink/ink6.xml"/><Relationship Id="rId14" Type="http://schemas.openxmlformats.org/officeDocument/2006/relationships/customXml" Target="../ink/ink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43DB698D-D5C7-1A12-62E6-86C252D73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en-NZ">
                <a:solidFill>
                  <a:schemeClr val="tx1"/>
                </a:solidFill>
              </a:rPr>
              <a:t>HOW, WHAT, WHO, WHY, WHAT TO DO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267504-F0EB-635B-0E17-D641610A6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r>
              <a:rPr lang="en-NZ"/>
              <a:t>CHILD POVERTY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3607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BFA9-7333-C998-3931-D01E725E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29389"/>
            <a:ext cx="8596668" cy="1320800"/>
          </a:xfrm>
        </p:spPr>
        <p:txBody>
          <a:bodyPr/>
          <a:lstStyle/>
          <a:p>
            <a:pPr algn="ctr"/>
            <a:r>
              <a:rPr lang="en-NZ" dirty="0"/>
              <a:t>HOW DO THEY OVERLAP?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4DA38-73CA-34D6-C84E-1DC3B9481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C334D66-11E8-7431-3402-A19410A8DD5D}"/>
                  </a:ext>
                </a:extLst>
              </p14:cNvPr>
              <p14:cNvContentPartPr/>
              <p14:nvPr/>
            </p14:nvContentPartPr>
            <p14:xfrm>
              <a:off x="6179735" y="535963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C334D66-11E8-7431-3402-A19410A8DD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71095" y="535063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AD809F42-D08E-9CB7-71C7-F15430BD77B8}"/>
              </a:ext>
            </a:extLst>
          </p:cNvPr>
          <p:cNvGrpSpPr/>
          <p:nvPr/>
        </p:nvGrpSpPr>
        <p:grpSpPr>
          <a:xfrm>
            <a:off x="5722535" y="4067230"/>
            <a:ext cx="331200" cy="284040"/>
            <a:chOff x="5722535" y="4067230"/>
            <a:chExt cx="331200" cy="284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8FE3BD6-614A-8728-847E-8492CB43D198}"/>
                    </a:ext>
                  </a:extLst>
                </p14:cNvPr>
                <p14:cNvContentPartPr/>
                <p14:nvPr/>
              </p14:nvContentPartPr>
              <p14:xfrm>
                <a:off x="5722535" y="4350910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8FE3BD6-614A-8728-847E-8492CB43D19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713895" y="434227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45CDE36-ABBB-902C-81B1-8774C0261015}"/>
                    </a:ext>
                  </a:extLst>
                </p14:cNvPr>
                <p14:cNvContentPartPr/>
                <p14:nvPr/>
              </p14:nvContentPartPr>
              <p14:xfrm>
                <a:off x="6053375" y="4067230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45CDE36-ABBB-902C-81B1-8774C026101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044375" y="405823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9DA8795-A938-22DF-2F05-6A2392B0FAE7}"/>
                  </a:ext>
                </a:extLst>
              </p14:cNvPr>
              <p14:cNvContentPartPr/>
              <p14:nvPr/>
            </p14:nvContentPartPr>
            <p14:xfrm>
              <a:off x="5564855" y="296347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9DA8795-A938-22DF-2F05-6A2392B0FAE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5855" y="295447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E0116D0D-FFA1-AB3E-B61F-1E8A39FE22B5}"/>
              </a:ext>
            </a:extLst>
          </p:cNvPr>
          <p:cNvGrpSpPr/>
          <p:nvPr/>
        </p:nvGrpSpPr>
        <p:grpSpPr>
          <a:xfrm>
            <a:off x="5344175" y="3073630"/>
            <a:ext cx="157680" cy="63720"/>
            <a:chOff x="5344175" y="3073630"/>
            <a:chExt cx="157680" cy="63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5F38FFF-9DF3-9FFB-0518-C37FE1A6DFDD}"/>
                    </a:ext>
                  </a:extLst>
                </p14:cNvPr>
                <p14:cNvContentPartPr/>
                <p14:nvPr/>
              </p14:nvContentPartPr>
              <p14:xfrm>
                <a:off x="5344175" y="3073630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5F38FFF-9DF3-9FFB-0518-C37FE1A6DFD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335535" y="306463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33FB126-60FA-2F5A-1809-509ADABCA1F3}"/>
                    </a:ext>
                  </a:extLst>
                </p14:cNvPr>
                <p14:cNvContentPartPr/>
                <p14:nvPr/>
              </p14:nvContentPartPr>
              <p14:xfrm>
                <a:off x="5344175" y="3073630"/>
                <a:ext cx="360" cy="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33FB126-60FA-2F5A-1809-509ADABCA1F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335535" y="306463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9DE4248-CF53-EE18-C220-0E7CDB700133}"/>
                    </a:ext>
                  </a:extLst>
                </p14:cNvPr>
                <p14:cNvContentPartPr/>
                <p14:nvPr/>
              </p14:nvContentPartPr>
              <p14:xfrm>
                <a:off x="5344175" y="3073630"/>
                <a:ext cx="36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9DE4248-CF53-EE18-C220-0E7CDB70013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335535" y="306463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BB6127D-CF51-8D82-07BE-CF862D345FB3}"/>
                    </a:ext>
                  </a:extLst>
                </p14:cNvPr>
                <p14:cNvContentPartPr/>
                <p14:nvPr/>
              </p14:nvContentPartPr>
              <p14:xfrm>
                <a:off x="5501495" y="3136990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BB6127D-CF51-8D82-07BE-CF862D345FB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92495" y="31279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7A725E3-F2DE-1B02-9524-3D69E3662F0F}"/>
                    </a:ext>
                  </a:extLst>
                </p14:cNvPr>
                <p14:cNvContentPartPr/>
                <p14:nvPr/>
              </p14:nvContentPartPr>
              <p14:xfrm>
                <a:off x="5501495" y="3136990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7A725E3-F2DE-1B02-9524-3D69E3662F0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92495" y="312799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A548FE6-D699-D5C9-E329-58B884F24FE3}"/>
                  </a:ext>
                </a:extLst>
              </p14:cNvPr>
              <p14:cNvContentPartPr/>
              <p14:nvPr/>
            </p14:nvContentPartPr>
            <p14:xfrm>
              <a:off x="6558455" y="3231670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A548FE6-D699-D5C9-E329-58B884F24F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49455" y="322267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847A47B-DB7B-5C81-C1E5-963794A54ADC}"/>
                  </a:ext>
                </a:extLst>
              </p14:cNvPr>
              <p14:cNvContentPartPr/>
              <p14:nvPr/>
            </p14:nvContentPartPr>
            <p14:xfrm>
              <a:off x="2427455" y="3373150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847A47B-DB7B-5C81-C1E5-963794A54AD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18815" y="336415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B5031626-9D7D-C6A7-DD1F-CE9E9AC025C5}"/>
              </a:ext>
            </a:extLst>
          </p:cNvPr>
          <p:cNvGrpSpPr/>
          <p:nvPr/>
        </p:nvGrpSpPr>
        <p:grpSpPr>
          <a:xfrm>
            <a:off x="2585495" y="3389350"/>
            <a:ext cx="360" cy="360"/>
            <a:chOff x="2585495" y="338935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FF3724B-3C18-8047-3B52-7029840A154B}"/>
                    </a:ext>
                  </a:extLst>
                </p14:cNvPr>
                <p14:cNvContentPartPr/>
                <p14:nvPr/>
              </p14:nvContentPartPr>
              <p14:xfrm>
                <a:off x="2585495" y="3389350"/>
                <a:ext cx="360" cy="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FF3724B-3C18-8047-3B52-7029840A154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76495" y="338071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085F27A-C622-8117-E3D8-1C26A407497B}"/>
                    </a:ext>
                  </a:extLst>
                </p14:cNvPr>
                <p14:cNvContentPartPr/>
                <p14:nvPr/>
              </p14:nvContentPartPr>
              <p14:xfrm>
                <a:off x="2585495" y="3389350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085F27A-C622-8117-E3D8-1C26A407497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76495" y="338071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5AFBED6-4417-0096-1D1F-4770C5639EB5}"/>
              </a:ext>
            </a:extLst>
          </p:cNvPr>
          <p:cNvGrpSpPr/>
          <p:nvPr/>
        </p:nvGrpSpPr>
        <p:grpSpPr>
          <a:xfrm>
            <a:off x="2790335" y="2853310"/>
            <a:ext cx="360" cy="360"/>
            <a:chOff x="2790335" y="285331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CFEC0BB-DA5F-2B0B-3841-260F2BD76E66}"/>
                    </a:ext>
                  </a:extLst>
                </p14:cNvPr>
                <p14:cNvContentPartPr/>
                <p14:nvPr/>
              </p14:nvContentPartPr>
              <p14:xfrm>
                <a:off x="2790335" y="2853310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CFEC0BB-DA5F-2B0B-3841-260F2BD76E6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781335" y="284431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85074C0-0B3B-EB01-63E2-DB259B3FADF7}"/>
                    </a:ext>
                  </a:extLst>
                </p14:cNvPr>
                <p14:cNvContentPartPr/>
                <p14:nvPr/>
              </p14:nvContentPartPr>
              <p14:xfrm>
                <a:off x="2790335" y="2853310"/>
                <a:ext cx="360" cy="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85074C0-0B3B-EB01-63E2-DB259B3FADF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781335" y="284431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ED3136-38B6-27DF-41B8-41BEA501057A}"/>
                  </a:ext>
                </a:extLst>
              </p14:cNvPr>
              <p14:cNvContentPartPr/>
              <p14:nvPr/>
            </p14:nvContentPartPr>
            <p14:xfrm>
              <a:off x="3095482" y="3705215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ED3136-38B6-27DF-41B8-41BEA50105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6482" y="3696575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D8FE6548-1E08-1E56-DC8B-D7ABD5C26B4C}"/>
              </a:ext>
            </a:extLst>
          </p:cNvPr>
          <p:cNvGrpSpPr/>
          <p:nvPr/>
        </p:nvGrpSpPr>
        <p:grpSpPr>
          <a:xfrm>
            <a:off x="5870722" y="3913655"/>
            <a:ext cx="360" cy="360"/>
            <a:chOff x="5870722" y="3913655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7C427E2-97B0-2F90-E060-52C24E3706BC}"/>
                    </a:ext>
                  </a:extLst>
                </p14:cNvPr>
                <p14:cNvContentPartPr/>
                <p14:nvPr/>
              </p14:nvContentPartPr>
              <p14:xfrm>
                <a:off x="5870722" y="3913655"/>
                <a:ext cx="360" cy="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7C427E2-97B0-2F90-E060-52C24E3706BC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862082" y="390501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4BBFA54-739C-2FDC-B8E8-2A01A4738E63}"/>
                    </a:ext>
                  </a:extLst>
                </p14:cNvPr>
                <p14:cNvContentPartPr/>
                <p14:nvPr/>
              </p14:nvContentPartPr>
              <p14:xfrm>
                <a:off x="5870722" y="3913655"/>
                <a:ext cx="360" cy="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4BBFA54-739C-2FDC-B8E8-2A01A4738E6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862082" y="390501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5" name="Oval 34">
            <a:extLst>
              <a:ext uri="{FF2B5EF4-FFF2-40B4-BE49-F238E27FC236}">
                <a16:creationId xmlns:a16="http://schemas.microsoft.com/office/drawing/2014/main" id="{D32C700E-0AA7-E10F-1E71-3B8463DA525C}"/>
              </a:ext>
            </a:extLst>
          </p:cNvPr>
          <p:cNvSpPr/>
          <p:nvPr/>
        </p:nvSpPr>
        <p:spPr>
          <a:xfrm>
            <a:off x="4166207" y="3254472"/>
            <a:ext cx="3004614" cy="239277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6E8B886-4ECA-3FC5-441C-905E6ED39AD3}"/>
              </a:ext>
            </a:extLst>
          </p:cNvPr>
          <p:cNvSpPr/>
          <p:nvPr/>
        </p:nvSpPr>
        <p:spPr>
          <a:xfrm flipH="1">
            <a:off x="1605222" y="1708679"/>
            <a:ext cx="2869757" cy="221134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2000" dirty="0"/>
              <a:t>INCOME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1428B82-5029-279F-F5E8-FECD8244603D}"/>
              </a:ext>
            </a:extLst>
          </p:cNvPr>
          <p:cNvSpPr txBox="1"/>
          <p:nvPr/>
        </p:nvSpPr>
        <p:spPr>
          <a:xfrm>
            <a:off x="5344175" y="4394121"/>
            <a:ext cx="14320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/>
              <a:t>MATERIAL</a:t>
            </a:r>
            <a:r>
              <a:rPr lang="en-NZ" dirty="0"/>
              <a:t> </a:t>
            </a:r>
          </a:p>
          <a:p>
            <a:r>
              <a:rPr lang="en-NZ" sz="2000" dirty="0"/>
              <a:t>HARDSHIP</a:t>
            </a:r>
          </a:p>
          <a:p>
            <a:endParaRPr lang="en-NZ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783E31D-9B27-5F3A-8299-429A5C3FEA3B}"/>
              </a:ext>
            </a:extLst>
          </p:cNvPr>
          <p:cNvSpPr/>
          <p:nvPr/>
        </p:nvSpPr>
        <p:spPr>
          <a:xfrm>
            <a:off x="3060578" y="2911937"/>
            <a:ext cx="2376020" cy="18717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2000" dirty="0"/>
              <a:t>OVERLAP</a:t>
            </a:r>
          </a:p>
        </p:txBody>
      </p:sp>
    </p:spTree>
    <p:extLst>
      <p:ext uri="{BB962C8B-B14F-4D97-AF65-F5344CB8AC3E}">
        <p14:creationId xmlns:p14="http://schemas.microsoft.com/office/powerpoint/2010/main" val="304553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8" grpId="0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EB6B3B-D44A-27DC-205B-B9FC7C9BAA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89" y="593559"/>
            <a:ext cx="8019673" cy="566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2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44928-2FB1-903C-EA7A-3BCF681D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NZ" dirty="0"/>
              <a:t>TWO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8696D-8E83-0E0B-4418-50D849683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000" dirty="0"/>
              <a:t>WHICH GROUPS CHILDREN ARE MOST LIKELY TO BE IN POVERTY ?</a:t>
            </a:r>
          </a:p>
          <a:p>
            <a:r>
              <a:rPr lang="en-NZ" sz="2000" dirty="0"/>
              <a:t>WHAT ARE THE CHARACTERISTICS OF THE AVERAGE CHILD LIVING IN POVERTY?</a:t>
            </a:r>
          </a:p>
        </p:txBody>
      </p:sp>
    </p:spTree>
    <p:extLst>
      <p:ext uri="{BB962C8B-B14F-4D97-AF65-F5344CB8AC3E}">
        <p14:creationId xmlns:p14="http://schemas.microsoft.com/office/powerpoint/2010/main" val="3687985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25D2D-F9A3-FEBB-6C83-FD8A0502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CAUSES, CONTRIBUTING FACTORS;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91A88-A4F8-13A6-6595-3C6AC34C7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INCOME</a:t>
            </a:r>
          </a:p>
          <a:p>
            <a:r>
              <a:rPr lang="en-NZ" dirty="0"/>
              <a:t>HOUSING </a:t>
            </a:r>
          </a:p>
          <a:p>
            <a:r>
              <a:rPr lang="en-NZ" dirty="0"/>
              <a:t>HEALTH</a:t>
            </a:r>
          </a:p>
          <a:p>
            <a:r>
              <a:rPr lang="en-NZ" dirty="0"/>
              <a:t>EDUCATION</a:t>
            </a:r>
          </a:p>
          <a:p>
            <a:r>
              <a:rPr lang="en-NZ" dirty="0"/>
              <a:t>FAMILY STRUCTURE</a:t>
            </a:r>
          </a:p>
        </p:txBody>
      </p:sp>
    </p:spTree>
    <p:extLst>
      <p:ext uri="{BB962C8B-B14F-4D97-AF65-F5344CB8AC3E}">
        <p14:creationId xmlns:p14="http://schemas.microsoft.com/office/powerpoint/2010/main" val="21658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81C5E-280D-1EE9-4A03-46F7FB896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HOW IS CHILD POVERTY DISTRIBUTED – WHICH GROUPS – WHO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B0F1A-0244-FA06-AEB8-2FCF22E58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sz="2000" dirty="0"/>
              <a:t>MAJOR GROUPS</a:t>
            </a:r>
          </a:p>
          <a:p>
            <a:pPr lvl="1"/>
            <a:r>
              <a:rPr lang="en-NZ" sz="2000" dirty="0"/>
              <a:t>WORKING HOUSEHOLDS</a:t>
            </a:r>
          </a:p>
          <a:p>
            <a:pPr lvl="1"/>
            <a:r>
              <a:rPr lang="en-NZ" sz="2000" dirty="0"/>
              <a:t>BENEFICIARY HOUSEHOLDS</a:t>
            </a:r>
          </a:p>
          <a:p>
            <a:pPr lvl="1"/>
            <a:r>
              <a:rPr lang="en-NZ" sz="2000" dirty="0"/>
              <a:t>SOLE PARENTS</a:t>
            </a:r>
          </a:p>
          <a:p>
            <a:pPr lvl="1"/>
            <a:r>
              <a:rPr lang="en-NZ" sz="2000" dirty="0"/>
              <a:t>2 ADULT HOUSEHOLDS</a:t>
            </a:r>
          </a:p>
          <a:p>
            <a:pPr lvl="1"/>
            <a:r>
              <a:rPr lang="en-NZ" sz="2000" dirty="0"/>
              <a:t>NUMBER OF CHILDREN</a:t>
            </a:r>
          </a:p>
          <a:p>
            <a:pPr lvl="1"/>
            <a:r>
              <a:rPr lang="en-NZ" sz="2000" dirty="0"/>
              <a:t>PAKEHA</a:t>
            </a:r>
          </a:p>
          <a:p>
            <a:pPr lvl="1"/>
            <a:r>
              <a:rPr lang="en-NZ" sz="2000" dirty="0"/>
              <a:t>MAORI</a:t>
            </a:r>
          </a:p>
          <a:p>
            <a:pPr lvl="1"/>
            <a:r>
              <a:rPr lang="en-NZ" sz="2000" dirty="0"/>
              <a:t>PACIFIC</a:t>
            </a:r>
          </a:p>
          <a:p>
            <a:pPr lvl="1"/>
            <a:r>
              <a:rPr lang="en-NZ" sz="2000" dirty="0"/>
              <a:t>DISABILITY</a:t>
            </a:r>
          </a:p>
        </p:txBody>
      </p:sp>
    </p:spTree>
    <p:extLst>
      <p:ext uri="{BB962C8B-B14F-4D97-AF65-F5344CB8AC3E}">
        <p14:creationId xmlns:p14="http://schemas.microsoft.com/office/powerpoint/2010/main" val="2907822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0329-322E-B603-52B8-B90AF699A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08" y="208547"/>
            <a:ext cx="8389071" cy="994611"/>
          </a:xfrm>
        </p:spPr>
        <p:txBody>
          <a:bodyPr>
            <a:normAutofit fontScale="90000"/>
          </a:bodyPr>
          <a:lstStyle/>
          <a:p>
            <a:pPr algn="ctr"/>
            <a:r>
              <a:rPr lang="en-NZ" dirty="0"/>
              <a:t>SELECTED CHARACTERISTICS – </a:t>
            </a:r>
            <a:br>
              <a:rPr lang="en-NZ" dirty="0"/>
            </a:br>
            <a:r>
              <a:rPr lang="en-NZ" dirty="0"/>
              <a:t>MATERIAL HARDSHIP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D35F0D3-BEA4-47CC-2154-B026C63934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677381"/>
              </p:ext>
            </p:extLst>
          </p:nvPr>
        </p:nvGraphicFramePr>
        <p:xfrm>
          <a:off x="1106906" y="1203158"/>
          <a:ext cx="7571873" cy="567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8299">
                  <a:extLst>
                    <a:ext uri="{9D8B030D-6E8A-4147-A177-3AD203B41FA5}">
                      <a16:colId xmlns:a16="http://schemas.microsoft.com/office/drawing/2014/main" val="1141566076"/>
                    </a:ext>
                  </a:extLst>
                </a:gridCol>
                <a:gridCol w="1870524">
                  <a:extLst>
                    <a:ext uri="{9D8B030D-6E8A-4147-A177-3AD203B41FA5}">
                      <a16:colId xmlns:a16="http://schemas.microsoft.com/office/drawing/2014/main" val="3011552962"/>
                    </a:ext>
                  </a:extLst>
                </a:gridCol>
                <a:gridCol w="2783050">
                  <a:extLst>
                    <a:ext uri="{9D8B030D-6E8A-4147-A177-3AD203B41FA5}">
                      <a16:colId xmlns:a16="http://schemas.microsoft.com/office/drawing/2014/main" val="1902133707"/>
                    </a:ext>
                  </a:extLst>
                </a:gridCol>
              </a:tblGrid>
              <a:tr h="495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CHARACTERISTIC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ALL CHILDREN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HARDSHIP GROUP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361002"/>
                  </a:ext>
                </a:extLst>
              </a:tr>
              <a:tr h="662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TOTAL CHILD POPULATION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13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100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2726415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1593809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ETHNICITY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557248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EUROPEAN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10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36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4568037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MĀORI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23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34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3814510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PACIFIC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28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20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120424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ASIAN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6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6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3170532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OTHER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18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4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5289445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 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952938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7851722"/>
                  </a:ext>
                </a:extLst>
              </a:tr>
              <a:tr h="324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NUMBER OF CHILDREN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8787753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11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17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7546512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10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33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874907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3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13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23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503759"/>
                  </a:ext>
                </a:extLst>
              </a:tr>
              <a:tr h="322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4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27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26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829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590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10C21-18F8-F7FF-A7E0-F40CB2B8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680603" cy="641684"/>
          </a:xfrm>
        </p:spPr>
        <p:txBody>
          <a:bodyPr/>
          <a:lstStyle/>
          <a:p>
            <a:endParaRPr lang="en-NZ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166551-24DB-C8E0-B626-336A9DAE26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289927"/>
              </p:ext>
            </p:extLst>
          </p:nvPr>
        </p:nvGraphicFramePr>
        <p:xfrm>
          <a:off x="853797" y="1604211"/>
          <a:ext cx="8397964" cy="4956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7123">
                  <a:extLst>
                    <a:ext uri="{9D8B030D-6E8A-4147-A177-3AD203B41FA5}">
                      <a16:colId xmlns:a16="http://schemas.microsoft.com/office/drawing/2014/main" val="701095396"/>
                    </a:ext>
                  </a:extLst>
                </a:gridCol>
                <a:gridCol w="1752764">
                  <a:extLst>
                    <a:ext uri="{9D8B030D-6E8A-4147-A177-3AD203B41FA5}">
                      <a16:colId xmlns:a16="http://schemas.microsoft.com/office/drawing/2014/main" val="568341297"/>
                    </a:ext>
                  </a:extLst>
                </a:gridCol>
                <a:gridCol w="2998077">
                  <a:extLst>
                    <a:ext uri="{9D8B030D-6E8A-4147-A177-3AD203B41FA5}">
                      <a16:colId xmlns:a16="http://schemas.microsoft.com/office/drawing/2014/main" val="3802144979"/>
                    </a:ext>
                  </a:extLst>
                </a:gridCol>
              </a:tblGrid>
              <a:tr h="540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HOUSEHOLD STRUCTURE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ALL CHILDREN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HARDSHIP GROUP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557003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 PARENT HOUSEHOLD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9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46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9026225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 PARENT HOUSEHOLD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32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34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128756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OTHER 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16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20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306498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 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 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4664502"/>
                  </a:ext>
                </a:extLst>
              </a:tr>
              <a:tr h="679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HOUSEHOLD INCOME SOURCE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 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 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9249426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MARKET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9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56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3350418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GOVERNMENT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42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44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569885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 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 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874895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HOUSEHOLD TENURE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 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 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8468838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OWN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8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21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87483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PRIVATE RENTAL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23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56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0370729"/>
                  </a:ext>
                </a:extLst>
              </a:tr>
              <a:tr h="330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SOCIAL RENTAL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44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22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962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64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CB25-D2DF-7043-09E2-E710136E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DISABILITY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A1EFC-B3A9-2D2B-ECD6-E874CC7E9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000" dirty="0"/>
              <a:t>20% MATERIAL HARDSHIP</a:t>
            </a:r>
          </a:p>
          <a:p>
            <a:r>
              <a:rPr lang="en-NZ" sz="2000" dirty="0"/>
              <a:t>MORE THAN DOUBLE THE RATE OF NON-DISABLED IN SEVERE HARDSHIP</a:t>
            </a:r>
          </a:p>
          <a:p>
            <a:r>
              <a:rPr lang="en-NZ" sz="2000" dirty="0"/>
              <a:t>FOUR TIMES THE RATE OF SEVERE HARDSHIP FOR THOSE CHILDREN IN HOUSEHOLDS WITH A DISABLED PERSON COMPARED WITH HOUSEHOLDS WITH NOBODY WITH A DISABILITY</a:t>
            </a:r>
          </a:p>
        </p:txBody>
      </p:sp>
    </p:spTree>
    <p:extLst>
      <p:ext uri="{BB962C8B-B14F-4D97-AF65-F5344CB8AC3E}">
        <p14:creationId xmlns:p14="http://schemas.microsoft.com/office/powerpoint/2010/main" val="3656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B0E6A-4C4C-2990-7E46-F7224E9C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BACK TO 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1CB3F-E91E-DC8C-F7C1-1F5CA050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N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WHICH GROUPS CHILDREN ARE MOST LIKELY TO BE IN POVERTY 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N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WHAT ARE THE CHARACTERISTICS OF THE AVERAGE CHILD LIVING IN POVERTY?</a:t>
            </a:r>
          </a:p>
          <a:p>
            <a:r>
              <a:rPr lang="en-NZ" sz="2000" dirty="0"/>
              <a:t>THE CHILD WILL BE </a:t>
            </a:r>
          </a:p>
          <a:p>
            <a:pPr lvl="1"/>
            <a:r>
              <a:rPr lang="en-NZ" sz="2000" dirty="0"/>
              <a:t>PAKEHA</a:t>
            </a:r>
          </a:p>
          <a:p>
            <a:pPr lvl="1"/>
            <a:r>
              <a:rPr lang="en-NZ" sz="2000" dirty="0"/>
              <a:t>LIVING IN A TWO PARENT HOUSEHOLD</a:t>
            </a:r>
          </a:p>
          <a:p>
            <a:pPr lvl="1"/>
            <a:r>
              <a:rPr lang="en-NZ" sz="2000" dirty="0"/>
              <a:t>PAID WORK WILL BE THE MAJOR SOURCE OF THE HOUSEHOLD INCOME</a:t>
            </a:r>
          </a:p>
        </p:txBody>
      </p:sp>
    </p:spTree>
    <p:extLst>
      <p:ext uri="{BB962C8B-B14F-4D97-AF65-F5344CB8AC3E}">
        <p14:creationId xmlns:p14="http://schemas.microsoft.com/office/powerpoint/2010/main" val="28649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D51176-7496-87E8-010F-C4AA80DFF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21" y="561475"/>
            <a:ext cx="8773224" cy="566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3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BD1DDB-CF50-2C30-25CC-13D81B34B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NZ"/>
              <a:t>WHAT DO WE MEAN BY CHILD POVERTY?</a:t>
            </a:r>
          </a:p>
        </p:txBody>
      </p:sp>
      <p:sp>
        <p:nvSpPr>
          <p:cNvPr id="34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ED615-C7A5-7DFA-CFCC-B95BCDAF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NZ"/>
              <a:t>DEFINITION</a:t>
            </a:r>
          </a:p>
          <a:p>
            <a:r>
              <a:rPr lang="en-US">
                <a:latin typeface="Calibri" panose="020F0502020204030204" pitchFamily="34" charset="0"/>
              </a:rPr>
              <a:t>C</a:t>
            </a:r>
            <a:r>
              <a:rPr lang="en-US" b="0" i="0" u="none" strike="noStrike" baseline="0">
                <a:latin typeface="Calibri" panose="020F0502020204030204" pitchFamily="34" charset="0"/>
              </a:rPr>
              <a:t>HILDREN LIVING IN POVERTY ARE THOSE WHO </a:t>
            </a:r>
            <a:r>
              <a:rPr lang="en-US" b="0" i="0" u="none" strike="noStrike" baseline="0">
                <a:highlight>
                  <a:srgbClr val="FFFF00"/>
                </a:highlight>
                <a:latin typeface="Calibri" panose="020F0502020204030204" pitchFamily="34" charset="0"/>
              </a:rPr>
              <a:t>EXPERIENCE DEPRIVATION </a:t>
            </a:r>
            <a:r>
              <a:rPr lang="en-US" b="0" i="0" u="none" strike="noStrike" baseline="0">
                <a:latin typeface="Calibri" panose="020F0502020204030204" pitchFamily="34" charset="0"/>
              </a:rPr>
              <a:t>OF THE </a:t>
            </a:r>
            <a:r>
              <a:rPr lang="en-US" b="0" i="0" u="none" strike="noStrike" baseline="0">
                <a:highlight>
                  <a:srgbClr val="FFFF00"/>
                </a:highlight>
                <a:latin typeface="Calibri" panose="020F0502020204030204" pitchFamily="34" charset="0"/>
              </a:rPr>
              <a:t>MATERIAL RESOURCES </a:t>
            </a:r>
            <a:r>
              <a:rPr lang="en-US" b="0" i="0" u="none" strike="noStrike" baseline="0">
                <a:latin typeface="Calibri" panose="020F0502020204030204" pitchFamily="34" charset="0"/>
              </a:rPr>
              <a:t>AND </a:t>
            </a:r>
            <a:r>
              <a:rPr lang="en-US" b="0" i="0" u="none" strike="noStrike" baseline="0">
                <a:highlight>
                  <a:srgbClr val="FFFF00"/>
                </a:highlight>
                <a:latin typeface="Calibri" panose="020F0502020204030204" pitchFamily="34" charset="0"/>
              </a:rPr>
              <a:t>INCOME</a:t>
            </a:r>
            <a:r>
              <a:rPr lang="en-US" b="0" i="0" u="none" strike="noStrike" baseline="0">
                <a:latin typeface="Calibri" panose="020F0502020204030204" pitchFamily="34" charset="0"/>
              </a:rPr>
              <a:t> THAT IS REQUIRED FOR THEM TO </a:t>
            </a:r>
            <a:r>
              <a:rPr lang="en-US" b="0" i="0" u="none" strike="noStrike" baseline="0">
                <a:highlight>
                  <a:srgbClr val="FFFF00"/>
                </a:highlight>
                <a:latin typeface="Calibri" panose="020F0502020204030204" pitchFamily="34" charset="0"/>
              </a:rPr>
              <a:t>DEVELOP AND THRIVE</a:t>
            </a:r>
            <a:r>
              <a:rPr lang="en-US" b="0" i="0" u="none" strike="noStrike" baseline="0">
                <a:latin typeface="Calibri" panose="020F0502020204030204" pitchFamily="34" charset="0"/>
              </a:rPr>
              <a:t>, </a:t>
            </a:r>
          </a:p>
          <a:p>
            <a:r>
              <a:rPr lang="en-US" b="0" i="0" u="none" strike="noStrike" baseline="0">
                <a:latin typeface="Calibri" panose="020F0502020204030204" pitchFamily="34" charset="0"/>
              </a:rPr>
              <a:t>LEAVING SUCH CHILDREN UNABLE TO ENJOY THEIR </a:t>
            </a:r>
            <a:r>
              <a:rPr lang="en-US" b="0" i="0" u="none" strike="noStrike" baseline="0">
                <a:highlight>
                  <a:srgbClr val="FFFF00"/>
                </a:highlight>
                <a:latin typeface="Calibri" panose="020F0502020204030204" pitchFamily="34" charset="0"/>
              </a:rPr>
              <a:t>RIGHTS</a:t>
            </a:r>
            <a:r>
              <a:rPr lang="en-US" b="0" i="0" u="none" strike="noStrike" baseline="0">
                <a:latin typeface="Calibri" panose="020F0502020204030204" pitchFamily="34" charset="0"/>
              </a:rPr>
              <a:t>,</a:t>
            </a:r>
          </a:p>
          <a:p>
            <a:r>
              <a:rPr lang="en-US" b="0" i="0" u="none" strike="noStrike" baseline="0">
                <a:latin typeface="Calibri" panose="020F0502020204030204" pitchFamily="34" charset="0"/>
              </a:rPr>
              <a:t> ACHIEVE THEIR </a:t>
            </a:r>
            <a:r>
              <a:rPr lang="en-US" b="0" i="0" u="none" strike="noStrike" baseline="0">
                <a:highlight>
                  <a:srgbClr val="FFFF00"/>
                </a:highlight>
                <a:latin typeface="Calibri" panose="020F0502020204030204" pitchFamily="34" charset="0"/>
              </a:rPr>
              <a:t>FULL POTENTIAL </a:t>
            </a:r>
            <a:r>
              <a:rPr lang="en-US" b="0" i="0" u="none" strike="noStrike" baseline="0">
                <a:latin typeface="Calibri" panose="020F0502020204030204" pitchFamily="34" charset="0"/>
              </a:rPr>
              <a:t>AND </a:t>
            </a:r>
          </a:p>
          <a:p>
            <a:r>
              <a:rPr lang="en-US" b="0" i="0" u="none" strike="noStrike" baseline="0">
                <a:highlight>
                  <a:srgbClr val="FFFF00"/>
                </a:highlight>
                <a:latin typeface="Calibri" panose="020F0502020204030204" pitchFamily="34" charset="0"/>
              </a:rPr>
              <a:t>PARTICIPATE AS EQUAL </a:t>
            </a:r>
            <a:r>
              <a:rPr lang="en-US" b="0" i="0" u="none" strike="noStrike" baseline="0">
                <a:latin typeface="Calibri" panose="020F0502020204030204" pitchFamily="34" charset="0"/>
              </a:rPr>
              <a:t>MEMBERS OF NEW ZEALAND SOCIETY.</a:t>
            </a:r>
            <a:endParaRPr lang="en-NZ"/>
          </a:p>
        </p:txBody>
      </p:sp>
      <p:sp>
        <p:nvSpPr>
          <p:cNvPr id="35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981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315116-F49E-4664-15C4-C116AEE23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112" y="643466"/>
            <a:ext cx="8475776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347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34EE1-7B8A-B77E-1194-900C0EB09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SOLUTIONS AND RESPONSES - WHAT IS TO BE DONE? THE ROAD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060ED-B2CA-8E6B-16E1-8B385B852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INCOMES</a:t>
            </a:r>
          </a:p>
          <a:p>
            <a:pPr lvl="1"/>
            <a:r>
              <a:rPr lang="en-NZ" dirty="0"/>
              <a:t>WORKING FOR FAMILIES, BENEFIT LEVELS, TAXATION AND GST</a:t>
            </a:r>
          </a:p>
          <a:p>
            <a:r>
              <a:rPr lang="en-NZ" dirty="0"/>
              <a:t>HOUSING</a:t>
            </a:r>
          </a:p>
          <a:p>
            <a:pPr lvl="1"/>
            <a:r>
              <a:rPr lang="en-NZ" dirty="0"/>
              <a:t>ACCOMMODATION SUPPLEMENT, SOCIAL HOUSING</a:t>
            </a:r>
          </a:p>
          <a:p>
            <a:r>
              <a:rPr lang="en-NZ" dirty="0"/>
              <a:t>HEALTH</a:t>
            </a:r>
          </a:p>
          <a:p>
            <a:pPr lvl="1"/>
            <a:r>
              <a:rPr lang="en-NZ" dirty="0"/>
              <a:t>ACCESS, EARLY CHILDHOOD SUPPORT</a:t>
            </a:r>
          </a:p>
          <a:p>
            <a:r>
              <a:rPr lang="en-NZ" dirty="0"/>
              <a:t>EDUCATION</a:t>
            </a:r>
          </a:p>
          <a:p>
            <a:pPr lvl="1"/>
            <a:r>
              <a:rPr lang="en-NZ" dirty="0"/>
              <a:t>SCHOOL LUNCHES, COSTS, TRUANCY</a:t>
            </a:r>
          </a:p>
        </p:txBody>
      </p:sp>
    </p:spTree>
    <p:extLst>
      <p:ext uri="{BB962C8B-B14F-4D97-AF65-F5344CB8AC3E}">
        <p14:creationId xmlns:p14="http://schemas.microsoft.com/office/powerpoint/2010/main" val="327232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71070-50E1-A6C5-E77B-98292088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MEASURING POVERTY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BE20B-0BFF-819A-D1FD-8950B3DE8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000" dirty="0"/>
              <a:t>INCOME MEASURES</a:t>
            </a:r>
          </a:p>
          <a:p>
            <a:pPr lvl="1"/>
            <a:r>
              <a:rPr lang="en-NZ" sz="2000" dirty="0"/>
              <a:t>MEDIAN, BEFORE (BHC) AND AFER HOUSING COSTS (AHC)</a:t>
            </a:r>
          </a:p>
          <a:p>
            <a:r>
              <a:rPr lang="en-NZ" sz="2000" dirty="0"/>
              <a:t>MATERIAL HARDSHIP MEASURE</a:t>
            </a:r>
          </a:p>
          <a:p>
            <a:pPr lvl="1"/>
            <a:r>
              <a:rPr lang="en-NZ" sz="2000" dirty="0"/>
              <a:t>WHAT DO WE EXPECT FOR CHILDREN HAVE/HAVE ACCESS TO IN ORDER TO DEVELOP AND PARTICIPATE IN 2022</a:t>
            </a:r>
          </a:p>
          <a:p>
            <a:pPr marL="914400" lvl="2" indent="0">
              <a:buNone/>
            </a:pP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53471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3BEE-EE5C-5AD7-EC77-DE55EE72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INCOME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DD365-0E37-ACE7-EB4E-4B07BD95B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000" dirty="0"/>
              <a:t>HOUSHOLD DISPOSABLE INCOME</a:t>
            </a:r>
          </a:p>
          <a:p>
            <a:r>
              <a:rPr lang="en-NZ" sz="2000" dirty="0"/>
              <a:t>HOUSING COSTS</a:t>
            </a:r>
          </a:p>
          <a:p>
            <a:r>
              <a:rPr lang="en-NZ" sz="2000" dirty="0"/>
              <a:t>FAMILY SIZE AND STRUCTURE</a:t>
            </a:r>
          </a:p>
          <a:p>
            <a:pPr lvl="1"/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276707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8550-B352-5FE8-ECB9-F8BF57064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MATERIAL HARDSHIP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A4050-AA41-C6E9-E764-4A52C7E25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sz="2000" dirty="0"/>
              <a:t>CHILDREN’S ITEMS OF DEPRIVATION, LACK OF ACCESS BECAUSE OF COST</a:t>
            </a:r>
          </a:p>
          <a:p>
            <a:r>
              <a:rPr lang="en-NZ" sz="2000" dirty="0"/>
              <a:t>EXAMPLES: WITHOUT FOOD, </a:t>
            </a:r>
          </a:p>
          <a:p>
            <a:pPr lvl="1"/>
            <a:r>
              <a:rPr lang="en-NZ" sz="1800" dirty="0"/>
              <a:t>NO SEPARATE BED, 	</a:t>
            </a:r>
          </a:p>
          <a:p>
            <a:pPr lvl="1"/>
            <a:r>
              <a:rPr lang="en-NZ" sz="1800" dirty="0"/>
              <a:t>NOT GOING TO DOCTOR; </a:t>
            </a:r>
          </a:p>
          <a:p>
            <a:pPr lvl="1"/>
            <a:r>
              <a:rPr lang="en-NZ" sz="1800" dirty="0"/>
              <a:t>MISSING OUT ON SCHOOL TRIP/SPORT/HOBBY A LOT; </a:t>
            </a:r>
          </a:p>
          <a:p>
            <a:pPr lvl="1"/>
            <a:r>
              <a:rPr lang="en-NZ" sz="1800" dirty="0"/>
              <a:t>HOUSING SUITABILITY/QUALITY </a:t>
            </a:r>
          </a:p>
          <a:p>
            <a:r>
              <a:rPr lang="en-NZ" sz="2000" dirty="0"/>
              <a:t>SCALE: </a:t>
            </a:r>
          </a:p>
          <a:p>
            <a:pPr lvl="1"/>
            <a:r>
              <a:rPr lang="en-NZ" sz="1800" dirty="0"/>
              <a:t>6 ITEMS MATERIAL HARDSHIP; </a:t>
            </a:r>
          </a:p>
          <a:p>
            <a:pPr lvl="1"/>
            <a:r>
              <a:rPr lang="en-NZ" sz="1800" dirty="0"/>
              <a:t>9+ SEVERE HARDSHIP</a:t>
            </a:r>
          </a:p>
        </p:txBody>
      </p:sp>
    </p:spTree>
    <p:extLst>
      <p:ext uri="{BB962C8B-B14F-4D97-AF65-F5344CB8AC3E}">
        <p14:creationId xmlns:p14="http://schemas.microsoft.com/office/powerpoint/2010/main" val="261603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19D3-03AE-147B-5BAE-203DEDDEF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OFFICIAL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3407-63E6-F74A-AF7C-193DC158B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000" dirty="0"/>
              <a:t>GOVERNMENT PRIMARY MEASURES</a:t>
            </a:r>
          </a:p>
          <a:p>
            <a:pPr lvl="2"/>
            <a:r>
              <a:rPr lang="en-NZ" sz="2000" dirty="0"/>
              <a:t>50% BHC FIXED LINE; 50% AHC FIXED LINE</a:t>
            </a:r>
          </a:p>
          <a:p>
            <a:pPr lvl="2"/>
            <a:r>
              <a:rPr lang="en-NZ" sz="2000" dirty="0"/>
              <a:t>MATERIAL HARDSHIP</a:t>
            </a:r>
          </a:p>
          <a:p>
            <a:pPr lvl="2"/>
            <a:r>
              <a:rPr lang="en-NZ" sz="2000" dirty="0"/>
              <a:t>POVERTY PERSISTENCE (DEVELOPING)</a:t>
            </a:r>
          </a:p>
          <a:p>
            <a:r>
              <a:rPr lang="en-NZ" sz="2000" dirty="0"/>
              <a:t>GOVERNMENT SUPPLEMENTARY MEASURES</a:t>
            </a:r>
          </a:p>
          <a:p>
            <a:pPr lvl="2"/>
            <a:r>
              <a:rPr lang="en-NZ" sz="2000" dirty="0"/>
              <a:t>60% MEDIAN, 40% MEDIAN</a:t>
            </a:r>
          </a:p>
          <a:p>
            <a:pPr lvl="2"/>
            <a:r>
              <a:rPr lang="en-NZ" sz="2000" dirty="0"/>
              <a:t>SEVERE MATERIAL HARDSHIP</a:t>
            </a:r>
          </a:p>
          <a:p>
            <a:pPr lvl="2"/>
            <a:r>
              <a:rPr lang="en-NZ" sz="2000" dirty="0"/>
              <a:t>60% AHC AND HARDSHIP</a:t>
            </a:r>
          </a:p>
          <a:p>
            <a:pPr marL="914400" lvl="2" indent="0">
              <a:buNone/>
            </a:pPr>
            <a:endParaRPr lang="en-NZ" sz="20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8783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D9DC-74D7-9C16-0815-8250BE02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WHAT ARE THE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57033-1C8C-44A1-1636-E14150D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CURRENT  NUMBERS</a:t>
            </a:r>
          </a:p>
          <a:p>
            <a:r>
              <a:rPr lang="en-NZ" dirty="0"/>
              <a:t>CHANGES OVER TIME</a:t>
            </a:r>
          </a:p>
        </p:txBody>
      </p:sp>
    </p:spTree>
    <p:extLst>
      <p:ext uri="{BB962C8B-B14F-4D97-AF65-F5344CB8AC3E}">
        <p14:creationId xmlns:p14="http://schemas.microsoft.com/office/powerpoint/2010/main" val="404227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A6C96BB-E7E5-4EF8-AE00-6D7269F09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091077"/>
              </p:ext>
            </p:extLst>
          </p:nvPr>
        </p:nvGraphicFramePr>
        <p:xfrm>
          <a:off x="717675" y="786064"/>
          <a:ext cx="10463673" cy="5165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636">
                  <a:extLst>
                    <a:ext uri="{9D8B030D-6E8A-4147-A177-3AD203B41FA5}">
                      <a16:colId xmlns:a16="http://schemas.microsoft.com/office/drawing/2014/main" val="2404695370"/>
                    </a:ext>
                  </a:extLst>
                </a:gridCol>
                <a:gridCol w="2017747">
                  <a:extLst>
                    <a:ext uri="{9D8B030D-6E8A-4147-A177-3AD203B41FA5}">
                      <a16:colId xmlns:a16="http://schemas.microsoft.com/office/drawing/2014/main" val="2298720664"/>
                    </a:ext>
                  </a:extLst>
                </a:gridCol>
                <a:gridCol w="2017747">
                  <a:extLst>
                    <a:ext uri="{9D8B030D-6E8A-4147-A177-3AD203B41FA5}">
                      <a16:colId xmlns:a16="http://schemas.microsoft.com/office/drawing/2014/main" val="4122037064"/>
                    </a:ext>
                  </a:extLst>
                </a:gridCol>
                <a:gridCol w="2017747">
                  <a:extLst>
                    <a:ext uri="{9D8B030D-6E8A-4147-A177-3AD203B41FA5}">
                      <a16:colId xmlns:a16="http://schemas.microsoft.com/office/drawing/2014/main" val="2338834570"/>
                    </a:ext>
                  </a:extLst>
                </a:gridCol>
                <a:gridCol w="2017747">
                  <a:extLst>
                    <a:ext uri="{9D8B030D-6E8A-4147-A177-3AD203B41FA5}">
                      <a16:colId xmlns:a16="http://schemas.microsoft.com/office/drawing/2014/main" val="743740033"/>
                    </a:ext>
                  </a:extLst>
                </a:gridCol>
                <a:gridCol w="247049">
                  <a:extLst>
                    <a:ext uri="{9D8B030D-6E8A-4147-A177-3AD203B41FA5}">
                      <a16:colId xmlns:a16="http://schemas.microsoft.com/office/drawing/2014/main" val="2293051768"/>
                    </a:ext>
                  </a:extLst>
                </a:gridCol>
              </a:tblGrid>
              <a:tr h="60879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75"/>
                        </a:spcAft>
                      </a:pPr>
                      <a:r>
                        <a:rPr lang="en-NZ" sz="2000" dirty="0">
                          <a:effectLst/>
                        </a:rPr>
                        <a:t>Child poverty rates June 2018–2021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0492"/>
                  </a:ext>
                </a:extLst>
              </a:tr>
              <a:tr h="60879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Measures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Rate (%)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7807222"/>
                  </a:ext>
                </a:extLst>
              </a:tr>
              <a:tr h="316475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2018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June 2019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June 2020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>
                          <a:effectLst/>
                        </a:rPr>
                        <a:t>June 2021</a:t>
                      </a:r>
                      <a:endParaRPr lang="en-N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0593741"/>
                  </a:ext>
                </a:extLst>
              </a:tr>
              <a:tr h="316475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5817622"/>
                  </a:ext>
                </a:extLst>
              </a:tr>
              <a:tr h="608791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Primary measures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672114"/>
                  </a:ext>
                </a:extLst>
              </a:tr>
              <a:tr h="9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 % &lt;50% BHC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16.5 (183,400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13.5 (153,200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13.2 (151,200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13.6 (156,700 )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6291499"/>
                  </a:ext>
                </a:extLst>
              </a:tr>
              <a:tr h="9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% &lt;50% AHC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22.8 (253,800 )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18.3 (207,700)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17.8 (203,300 )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16.3 (187,300 )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400">
                          <a:effectLst/>
                        </a:rPr>
                        <a:t> </a:t>
                      </a:r>
                      <a:endParaRPr lang="en-N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6643113"/>
                  </a:ext>
                </a:extLst>
              </a:tr>
              <a:tr h="9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 % MATERIAL</a:t>
                      </a:r>
                      <a:r>
                        <a:rPr lang="en-NZ" sz="2000" i="1" dirty="0">
                          <a:effectLst/>
                        </a:rPr>
                        <a:t> </a:t>
                      </a:r>
                      <a:r>
                        <a:rPr lang="en-NZ" sz="2000" dirty="0">
                          <a:effectLst/>
                        </a:rPr>
                        <a:t>HARDSHIP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13.3 (147,600 )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13.2 (149,400 )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11.5 (131,700)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2000" dirty="0">
                          <a:effectLst/>
                        </a:rPr>
                        <a:t>11.0 (125,700 )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7553" marR="117553" marT="117553" marB="11755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400" dirty="0">
                          <a:effectLst/>
                        </a:rPr>
                        <a:t> 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1663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80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F8231B-F89B-37E0-94C2-F2C18F31C9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5050" y="1131994"/>
            <a:ext cx="6983776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991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718</Words>
  <Application>Microsoft Office PowerPoint</Application>
  <PresentationFormat>Widescreen</PresentationFormat>
  <Paragraphs>214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Facet</vt:lpstr>
      <vt:lpstr>CHILD POVERTY</vt:lpstr>
      <vt:lpstr>WHAT DO WE MEAN BY CHILD POVERTY?</vt:lpstr>
      <vt:lpstr>MEASURING POVERTY</vt:lpstr>
      <vt:lpstr>INCOME MEASURES</vt:lpstr>
      <vt:lpstr>MATERIAL HARDSHIP MEASURE</vt:lpstr>
      <vt:lpstr>OFFICIAL MEASURES</vt:lpstr>
      <vt:lpstr>WHAT ARE THE NUMBERS?</vt:lpstr>
      <vt:lpstr>PowerPoint Presentation</vt:lpstr>
      <vt:lpstr>PowerPoint Presentation</vt:lpstr>
      <vt:lpstr>HOW DO THEY OVERLAP?</vt:lpstr>
      <vt:lpstr>PowerPoint Presentation</vt:lpstr>
      <vt:lpstr>TWO QUESTIONS</vt:lpstr>
      <vt:lpstr>CAUSES, CONTRIBUTING FACTORS; OUTCOMES</vt:lpstr>
      <vt:lpstr>HOW IS CHILD POVERTY DISTRIBUTED – WHICH GROUPS – WHO ?</vt:lpstr>
      <vt:lpstr>SELECTED CHARACTERISTICS –  MATERIAL HARDSHIP</vt:lpstr>
      <vt:lpstr>PowerPoint Presentation</vt:lpstr>
      <vt:lpstr>DISABILITY NUMBERS</vt:lpstr>
      <vt:lpstr>BACK TO OUR QUESTIONS</vt:lpstr>
      <vt:lpstr>PowerPoint Presentation</vt:lpstr>
      <vt:lpstr>PowerPoint Presentation</vt:lpstr>
      <vt:lpstr>SOLUTIONS AND RESPONSES - WHAT IS TO BE DONE? THE ROAD AHEAD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POVERTY</dc:title>
  <dc:creator>Michael O'Brien</dc:creator>
  <cp:lastModifiedBy>Michael O'Brien</cp:lastModifiedBy>
  <cp:revision>1</cp:revision>
  <dcterms:created xsi:type="dcterms:W3CDTF">2022-08-31T23:36:41Z</dcterms:created>
  <dcterms:modified xsi:type="dcterms:W3CDTF">2022-09-13T02:43:50Z</dcterms:modified>
</cp:coreProperties>
</file>